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54" r:id="rId2"/>
    <p:sldId id="439" r:id="rId3"/>
    <p:sldId id="467" r:id="rId4"/>
    <p:sldId id="463" r:id="rId5"/>
    <p:sldId id="460" r:id="rId6"/>
    <p:sldId id="462" r:id="rId7"/>
    <p:sldId id="441" r:id="rId8"/>
    <p:sldId id="458" r:id="rId9"/>
    <p:sldId id="459" r:id="rId10"/>
    <p:sldId id="464" r:id="rId11"/>
    <p:sldId id="465" r:id="rId12"/>
    <p:sldId id="466" r:id="rId13"/>
    <p:sldId id="468" r:id="rId14"/>
    <p:sldId id="469" r:id="rId15"/>
    <p:sldId id="471" r:id="rId16"/>
    <p:sldId id="472" r:id="rId17"/>
    <p:sldId id="473" r:id="rId18"/>
    <p:sldId id="450" r:id="rId19"/>
  </p:sldIdLst>
  <p:sldSz cx="9144000" cy="5143500" type="screen16x9"/>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D1689A-4C89-2578-3B4B-E89A834151D6}" name="Nancy Raider" initials="NR" userId="S::nar4015@med.cornell.edu::d49d8a2c-e8e6-46d3-9c26-d4f35563bb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555"/>
    <a:srgbClr val="343433"/>
    <a:srgbClr val="B31B1B"/>
    <a:srgbClr val="E87722"/>
    <a:srgbClr val="000000"/>
    <a:srgbClr val="CF4520"/>
    <a:srgbClr val="A20815"/>
    <a:srgbClr val="636463"/>
    <a:srgbClr val="F47A22"/>
    <a:srgbClr val="A2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877F9-F0D8-054D-AB31-4AD102450B4A}" v="109" dt="2025-04-11T02:33:30.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jun Jiang" userId="S::shj4017@med.cornell.edu::2ae92574-ee54-4d03-ad32-a0bf489a09ae" providerId="AD" clId="Web-{FE6A112B-5EE6-7CE0-E9D5-79773A3B96B6}"/>
    <pc:docChg chg="modSld">
      <pc:chgData name="Shujun Jiang" userId="S::shj4017@med.cornell.edu::2ae92574-ee54-4d03-ad32-a0bf489a09ae" providerId="AD" clId="Web-{FE6A112B-5EE6-7CE0-E9D5-79773A3B96B6}" dt="2025-03-31T18:43:36.449" v="13" actId="20577"/>
      <pc:docMkLst>
        <pc:docMk/>
      </pc:docMkLst>
      <pc:sldChg chg="modSp">
        <pc:chgData name="Shujun Jiang" userId="S::shj4017@med.cornell.edu::2ae92574-ee54-4d03-ad32-a0bf489a09ae" providerId="AD" clId="Web-{FE6A112B-5EE6-7CE0-E9D5-79773A3B96B6}" dt="2025-03-31T18:43:22.105" v="7" actId="20577"/>
        <pc:sldMkLst>
          <pc:docMk/>
          <pc:sldMk cId="2863975784" sldId="439"/>
        </pc:sldMkLst>
        <pc:spChg chg="mod">
          <ac:chgData name="Shujun Jiang" userId="S::shj4017@med.cornell.edu::2ae92574-ee54-4d03-ad32-a0bf489a09ae" providerId="AD" clId="Web-{FE6A112B-5EE6-7CE0-E9D5-79773A3B96B6}" dt="2025-03-31T18:43:22.105" v="7" actId="20577"/>
          <ac:spMkLst>
            <pc:docMk/>
            <pc:sldMk cId="2863975784" sldId="439"/>
            <ac:spMk id="6" creationId="{CCB2FF0D-AFDD-6EBE-3BC5-992E705CE3D3}"/>
          </ac:spMkLst>
        </pc:spChg>
      </pc:sldChg>
      <pc:sldChg chg="modSp">
        <pc:chgData name="Shujun Jiang" userId="S::shj4017@med.cornell.edu::2ae92574-ee54-4d03-ad32-a0bf489a09ae" providerId="AD" clId="Web-{FE6A112B-5EE6-7CE0-E9D5-79773A3B96B6}" dt="2025-03-31T15:44:01.205" v="3" actId="20577"/>
        <pc:sldMkLst>
          <pc:docMk/>
          <pc:sldMk cId="2885346171" sldId="458"/>
        </pc:sldMkLst>
        <pc:spChg chg="mod">
          <ac:chgData name="Shujun Jiang" userId="S::shj4017@med.cornell.edu::2ae92574-ee54-4d03-ad32-a0bf489a09ae" providerId="AD" clId="Web-{FE6A112B-5EE6-7CE0-E9D5-79773A3B96B6}" dt="2025-03-31T15:44:01.205" v="3" actId="20577"/>
          <ac:spMkLst>
            <pc:docMk/>
            <pc:sldMk cId="2885346171" sldId="458"/>
            <ac:spMk id="2" creationId="{9BD1A8F6-52F8-0E07-D1F7-0AB672ABEF9B}"/>
          </ac:spMkLst>
        </pc:spChg>
      </pc:sldChg>
      <pc:sldChg chg="modSp">
        <pc:chgData name="Shujun Jiang" userId="S::shj4017@med.cornell.edu::2ae92574-ee54-4d03-ad32-a0bf489a09ae" providerId="AD" clId="Web-{FE6A112B-5EE6-7CE0-E9D5-79773A3B96B6}" dt="2025-03-31T18:43:36.449" v="13" actId="20577"/>
        <pc:sldMkLst>
          <pc:docMk/>
          <pc:sldMk cId="2262477075" sldId="467"/>
        </pc:sldMkLst>
        <pc:spChg chg="mod">
          <ac:chgData name="Shujun Jiang" userId="S::shj4017@med.cornell.edu::2ae92574-ee54-4d03-ad32-a0bf489a09ae" providerId="AD" clId="Web-{FE6A112B-5EE6-7CE0-E9D5-79773A3B96B6}" dt="2025-03-31T18:43:36.449" v="13" actId="20577"/>
          <ac:spMkLst>
            <pc:docMk/>
            <pc:sldMk cId="2262477075" sldId="467"/>
            <ac:spMk id="3" creationId="{37AF1BD6-EBE7-959D-134F-4F593DB81BC3}"/>
          </ac:spMkLst>
        </pc:spChg>
      </pc:sldChg>
    </pc:docChg>
  </pc:docChgLst>
  <pc:docChgLst>
    <pc:chgData name="Jidong Wang" userId="88a875bc-af98-4ba7-aa87-694800b93077" providerId="ADAL" clId="{0031A13B-A177-2C44-B599-531982286C71}"/>
    <pc:docChg chg="undo custSel addSld delSld modSld sldOrd">
      <pc:chgData name="Jidong Wang" userId="88a875bc-af98-4ba7-aa87-694800b93077" providerId="ADAL" clId="{0031A13B-A177-2C44-B599-531982286C71}" dt="2025-03-31T15:49:34.088" v="183" actId="2711"/>
      <pc:docMkLst>
        <pc:docMk/>
      </pc:docMkLst>
      <pc:sldChg chg="modSp mod">
        <pc:chgData name="Jidong Wang" userId="88a875bc-af98-4ba7-aa87-694800b93077" providerId="ADAL" clId="{0031A13B-A177-2C44-B599-531982286C71}" dt="2025-03-31T15:31:53.517" v="172" actId="2711"/>
        <pc:sldMkLst>
          <pc:docMk/>
          <pc:sldMk cId="904640399" sldId="441"/>
        </pc:sldMkLst>
        <pc:spChg chg="mod">
          <ac:chgData name="Jidong Wang" userId="88a875bc-af98-4ba7-aa87-694800b93077" providerId="ADAL" clId="{0031A13B-A177-2C44-B599-531982286C71}" dt="2025-03-31T15:31:53.517" v="172" actId="2711"/>
          <ac:spMkLst>
            <pc:docMk/>
            <pc:sldMk cId="904640399" sldId="441"/>
            <ac:spMk id="2" creationId="{F21FF856-7C0F-428C-5A13-9C66CA71117C}"/>
          </ac:spMkLst>
        </pc:spChg>
      </pc:sldChg>
      <pc:sldChg chg="del">
        <pc:chgData name="Jidong Wang" userId="88a875bc-af98-4ba7-aa87-694800b93077" providerId="ADAL" clId="{0031A13B-A177-2C44-B599-531982286C71}" dt="2025-03-28T21:47:10.717" v="167" actId="2696"/>
        <pc:sldMkLst>
          <pc:docMk/>
          <pc:sldMk cId="2595066249" sldId="442"/>
        </pc:sldMkLst>
      </pc:sldChg>
      <pc:sldChg chg="del">
        <pc:chgData name="Jidong Wang" userId="88a875bc-af98-4ba7-aa87-694800b93077" providerId="ADAL" clId="{0031A13B-A177-2C44-B599-531982286C71}" dt="2025-03-28T21:40:33.860" v="164" actId="2696"/>
        <pc:sldMkLst>
          <pc:docMk/>
          <pc:sldMk cId="536913992" sldId="447"/>
        </pc:sldMkLst>
      </pc:sldChg>
      <pc:sldChg chg="del">
        <pc:chgData name="Jidong Wang" userId="88a875bc-af98-4ba7-aa87-694800b93077" providerId="ADAL" clId="{0031A13B-A177-2C44-B599-531982286C71}" dt="2025-03-28T21:40:35.140" v="165" actId="2696"/>
        <pc:sldMkLst>
          <pc:docMk/>
          <pc:sldMk cId="2888366819" sldId="448"/>
        </pc:sldMkLst>
      </pc:sldChg>
      <pc:sldChg chg="del">
        <pc:chgData name="Jidong Wang" userId="88a875bc-af98-4ba7-aa87-694800b93077" providerId="ADAL" clId="{0031A13B-A177-2C44-B599-531982286C71}" dt="2025-03-28T21:47:11.690" v="168" actId="2696"/>
        <pc:sldMkLst>
          <pc:docMk/>
          <pc:sldMk cId="2603822545" sldId="449"/>
        </pc:sldMkLst>
      </pc:sldChg>
      <pc:sldChg chg="modSp del mod ord">
        <pc:chgData name="Jidong Wang" userId="88a875bc-af98-4ba7-aa87-694800b93077" providerId="ADAL" clId="{0031A13B-A177-2C44-B599-531982286C71}" dt="2025-03-28T21:32:11.596" v="163" actId="2696"/>
        <pc:sldMkLst>
          <pc:docMk/>
          <pc:sldMk cId="980352693" sldId="461"/>
        </pc:sldMkLst>
      </pc:sldChg>
      <pc:sldChg chg="addSp delSp modSp add mod">
        <pc:chgData name="Jidong Wang" userId="88a875bc-af98-4ba7-aa87-694800b93077" providerId="ADAL" clId="{0031A13B-A177-2C44-B599-531982286C71}" dt="2025-03-31T15:32:54.523" v="180" actId="2711"/>
        <pc:sldMkLst>
          <pc:docMk/>
          <pc:sldMk cId="1727546013" sldId="464"/>
        </pc:sldMkLst>
        <pc:spChg chg="mod">
          <ac:chgData name="Jidong Wang" userId="88a875bc-af98-4ba7-aa87-694800b93077" providerId="ADAL" clId="{0031A13B-A177-2C44-B599-531982286C71}" dt="2025-03-31T15:32:49.668" v="179" actId="404"/>
          <ac:spMkLst>
            <pc:docMk/>
            <pc:sldMk cId="1727546013" sldId="464"/>
            <ac:spMk id="2" creationId="{C5B9EBF7-D1B6-D30F-AB68-7BBA0964DF5C}"/>
          </ac:spMkLst>
        </pc:spChg>
        <pc:spChg chg="add mod">
          <ac:chgData name="Jidong Wang" userId="88a875bc-af98-4ba7-aa87-694800b93077" providerId="ADAL" clId="{0031A13B-A177-2C44-B599-531982286C71}" dt="2025-03-31T15:32:54.523" v="180" actId="2711"/>
          <ac:spMkLst>
            <pc:docMk/>
            <pc:sldMk cId="1727546013" sldId="464"/>
            <ac:spMk id="3" creationId="{FC79EE96-DD4C-7FE5-07D0-ADC974170BF9}"/>
          </ac:spMkLst>
        </pc:spChg>
        <pc:picChg chg="add mod">
          <ac:chgData name="Jidong Wang" userId="88a875bc-af98-4ba7-aa87-694800b93077" providerId="ADAL" clId="{0031A13B-A177-2C44-B599-531982286C71}" dt="2025-03-28T21:25:05.713" v="158" actId="14100"/>
          <ac:picMkLst>
            <pc:docMk/>
            <pc:sldMk cId="1727546013" sldId="464"/>
            <ac:picMk id="5" creationId="{CEDEA584-9C83-4A82-231D-73E981BE8FD2}"/>
          </ac:picMkLst>
        </pc:picChg>
      </pc:sldChg>
      <pc:sldChg chg="modSp add mod">
        <pc:chgData name="Jidong Wang" userId="88a875bc-af98-4ba7-aa87-694800b93077" providerId="ADAL" clId="{0031A13B-A177-2C44-B599-531982286C71}" dt="2025-03-31T15:32:44.889" v="178" actId="404"/>
        <pc:sldMkLst>
          <pc:docMk/>
          <pc:sldMk cId="1751222717" sldId="465"/>
        </pc:sldMkLst>
        <pc:spChg chg="mod">
          <ac:chgData name="Jidong Wang" userId="88a875bc-af98-4ba7-aa87-694800b93077" providerId="ADAL" clId="{0031A13B-A177-2C44-B599-531982286C71}" dt="2025-03-31T15:32:44.889" v="178" actId="404"/>
          <ac:spMkLst>
            <pc:docMk/>
            <pc:sldMk cId="1751222717" sldId="465"/>
            <ac:spMk id="2" creationId="{67D061AD-385A-DD5B-93BF-B167BD8DE8DE}"/>
          </ac:spMkLst>
        </pc:spChg>
        <pc:spChg chg="mod">
          <ac:chgData name="Jidong Wang" userId="88a875bc-af98-4ba7-aa87-694800b93077" providerId="ADAL" clId="{0031A13B-A177-2C44-B599-531982286C71}" dt="2025-03-31T15:32:09.918" v="173" actId="2711"/>
          <ac:spMkLst>
            <pc:docMk/>
            <pc:sldMk cId="1751222717" sldId="465"/>
            <ac:spMk id="6" creationId="{68BE4317-B3BA-3387-F169-3B048CD4DF56}"/>
          </ac:spMkLst>
        </pc:spChg>
      </pc:sldChg>
      <pc:sldChg chg="modSp add mod">
        <pc:chgData name="Jidong Wang" userId="88a875bc-af98-4ba7-aa87-694800b93077" providerId="ADAL" clId="{0031A13B-A177-2C44-B599-531982286C71}" dt="2025-03-31T15:49:26.076" v="182" actId="2711"/>
        <pc:sldMkLst>
          <pc:docMk/>
          <pc:sldMk cId="1464657530" sldId="466"/>
        </pc:sldMkLst>
        <pc:spChg chg="mod">
          <ac:chgData name="Jidong Wang" userId="88a875bc-af98-4ba7-aa87-694800b93077" providerId="ADAL" clId="{0031A13B-A177-2C44-B599-531982286C71}" dt="2025-03-31T15:33:54.320" v="181" actId="255"/>
          <ac:spMkLst>
            <pc:docMk/>
            <pc:sldMk cId="1464657530" sldId="466"/>
            <ac:spMk id="2" creationId="{C94E23E1-65CE-BDBC-172E-214A9381A039}"/>
          </ac:spMkLst>
        </pc:spChg>
        <pc:spChg chg="mod">
          <ac:chgData name="Jidong Wang" userId="88a875bc-af98-4ba7-aa87-694800b93077" providerId="ADAL" clId="{0031A13B-A177-2C44-B599-531982286C71}" dt="2025-03-31T15:49:26.076" v="182" actId="2711"/>
          <ac:spMkLst>
            <pc:docMk/>
            <pc:sldMk cId="1464657530" sldId="466"/>
            <ac:spMk id="6" creationId="{C7221851-B8BC-24C6-8B90-598F58657F67}"/>
          </ac:spMkLst>
        </pc:spChg>
      </pc:sldChg>
      <pc:sldChg chg="modSp add mod">
        <pc:chgData name="Jidong Wang" userId="88a875bc-af98-4ba7-aa87-694800b93077" providerId="ADAL" clId="{0031A13B-A177-2C44-B599-531982286C71}" dt="2025-03-31T15:49:34.088" v="183" actId="2711"/>
        <pc:sldMkLst>
          <pc:docMk/>
          <pc:sldMk cId="522209177" sldId="468"/>
        </pc:sldMkLst>
        <pc:spChg chg="mod">
          <ac:chgData name="Jidong Wang" userId="88a875bc-af98-4ba7-aa87-694800b93077" providerId="ADAL" clId="{0031A13B-A177-2C44-B599-531982286C71}" dt="2025-03-31T15:32:32.065" v="176" actId="2711"/>
          <ac:spMkLst>
            <pc:docMk/>
            <pc:sldMk cId="522209177" sldId="468"/>
            <ac:spMk id="3" creationId="{95381E98-0A2A-BC92-F659-FC90FA0ED0DB}"/>
          </ac:spMkLst>
        </pc:spChg>
        <pc:spChg chg="mod">
          <ac:chgData name="Jidong Wang" userId="88a875bc-af98-4ba7-aa87-694800b93077" providerId="ADAL" clId="{0031A13B-A177-2C44-B599-531982286C71}" dt="2025-03-31T15:49:34.088" v="183" actId="2711"/>
          <ac:spMkLst>
            <pc:docMk/>
            <pc:sldMk cId="522209177" sldId="468"/>
            <ac:spMk id="4" creationId="{F6320756-AECA-41E6-4C10-620CDB774CAF}"/>
          </ac:spMkLst>
        </pc:spChg>
      </pc:sldChg>
    </pc:docChg>
  </pc:docChgLst>
  <pc:docChgLst>
    <pc:chgData name="Shujun Jiang" userId="S::shj4017@med.cornell.edu::2ae92574-ee54-4d03-ad32-a0bf489a09ae" providerId="AD" clId="Web-{5949E4C3-54E5-F7F1-C2AD-AB9DB3278FE8}"/>
    <pc:docChg chg="modSld">
      <pc:chgData name="Shujun Jiang" userId="S::shj4017@med.cornell.edu::2ae92574-ee54-4d03-ad32-a0bf489a09ae" providerId="AD" clId="Web-{5949E4C3-54E5-F7F1-C2AD-AB9DB3278FE8}" dt="2025-03-30T19:56:39.464" v="1" actId="1076"/>
      <pc:docMkLst>
        <pc:docMk/>
      </pc:docMkLst>
      <pc:sldChg chg="modSp">
        <pc:chgData name="Shujun Jiang" userId="S::shj4017@med.cornell.edu::2ae92574-ee54-4d03-ad32-a0bf489a09ae" providerId="AD" clId="Web-{5949E4C3-54E5-F7F1-C2AD-AB9DB3278FE8}" dt="2025-03-30T19:56:39.464" v="1" actId="1076"/>
        <pc:sldMkLst>
          <pc:docMk/>
          <pc:sldMk cId="904640399" sldId="441"/>
        </pc:sldMkLst>
        <pc:spChg chg="mod">
          <ac:chgData name="Shujun Jiang" userId="S::shj4017@med.cornell.edu::2ae92574-ee54-4d03-ad32-a0bf489a09ae" providerId="AD" clId="Web-{5949E4C3-54E5-F7F1-C2AD-AB9DB3278FE8}" dt="2025-03-30T19:56:32.682" v="0" actId="20577"/>
          <ac:spMkLst>
            <pc:docMk/>
            <pc:sldMk cId="904640399" sldId="441"/>
            <ac:spMk id="2" creationId="{F21FF856-7C0F-428C-5A13-9C66CA71117C}"/>
          </ac:spMkLst>
        </pc:spChg>
        <pc:spChg chg="mod">
          <ac:chgData name="Shujun Jiang" userId="S::shj4017@med.cornell.edu::2ae92574-ee54-4d03-ad32-a0bf489a09ae" providerId="AD" clId="Web-{5949E4C3-54E5-F7F1-C2AD-AB9DB3278FE8}" dt="2025-03-30T19:56:39.464" v="1" actId="1076"/>
          <ac:spMkLst>
            <pc:docMk/>
            <pc:sldMk cId="904640399" sldId="441"/>
            <ac:spMk id="3" creationId="{AD741B44-379C-7E4E-331E-CC397D40C0D9}"/>
          </ac:spMkLst>
        </pc:spChg>
      </pc:sldChg>
    </pc:docChg>
  </pc:docChgLst>
  <pc:docChgLst>
    <pc:chgData name="Liqi Kou" userId="2b48b62c-d3b4-4d6f-afc7-6543b8d69436" providerId="ADAL" clId="{617877F9-F0D8-054D-AB31-4AD102450B4A}"/>
    <pc:docChg chg="undo custSel addSld delSld modSld">
      <pc:chgData name="Liqi Kou" userId="2b48b62c-d3b4-4d6f-afc7-6543b8d69436" providerId="ADAL" clId="{617877F9-F0D8-054D-AB31-4AD102450B4A}" dt="2025-04-11T02:29:23.259" v="754" actId="1076"/>
      <pc:docMkLst>
        <pc:docMk/>
      </pc:docMkLst>
      <pc:sldChg chg="delSp">
        <pc:chgData name="Liqi Kou" userId="2b48b62c-d3b4-4d6f-afc7-6543b8d69436" providerId="ADAL" clId="{617877F9-F0D8-054D-AB31-4AD102450B4A}" dt="2025-03-27T17:42:11.282" v="9" actId="478"/>
        <pc:sldMkLst>
          <pc:docMk/>
          <pc:sldMk cId="2863975784" sldId="439"/>
        </pc:sldMkLst>
        <pc:picChg chg="del">
          <ac:chgData name="Liqi Kou" userId="2b48b62c-d3b4-4d6f-afc7-6543b8d69436" providerId="ADAL" clId="{617877F9-F0D8-054D-AB31-4AD102450B4A}" dt="2025-03-27T17:42:11.282" v="9" actId="478"/>
          <ac:picMkLst>
            <pc:docMk/>
            <pc:sldMk cId="2863975784" sldId="439"/>
            <ac:picMk id="1025" creationId="{60169792-E911-C553-D4AC-A106E7ED21E4}"/>
          </ac:picMkLst>
        </pc:picChg>
      </pc:sldChg>
      <pc:sldChg chg="addSp delSp modSp mod modNotesTx">
        <pc:chgData name="Liqi Kou" userId="2b48b62c-d3b4-4d6f-afc7-6543b8d69436" providerId="ADAL" clId="{617877F9-F0D8-054D-AB31-4AD102450B4A}" dt="2025-03-31T17:11:59.599" v="739"/>
        <pc:sldMkLst>
          <pc:docMk/>
          <pc:sldMk cId="904640399" sldId="441"/>
        </pc:sldMkLst>
        <pc:spChg chg="mod">
          <ac:chgData name="Liqi Kou" userId="2b48b62c-d3b4-4d6f-afc7-6543b8d69436" providerId="ADAL" clId="{617877F9-F0D8-054D-AB31-4AD102450B4A}" dt="2025-03-28T20:35:55.261" v="593" actId="403"/>
          <ac:spMkLst>
            <pc:docMk/>
            <pc:sldMk cId="904640399" sldId="441"/>
            <ac:spMk id="2" creationId="{F21FF856-7C0F-428C-5A13-9C66CA71117C}"/>
          </ac:spMkLst>
        </pc:spChg>
        <pc:spChg chg="mod">
          <ac:chgData name="Liqi Kou" userId="2b48b62c-d3b4-4d6f-afc7-6543b8d69436" providerId="ADAL" clId="{617877F9-F0D8-054D-AB31-4AD102450B4A}" dt="2025-03-31T15:26:07.572" v="738" actId="1076"/>
          <ac:spMkLst>
            <pc:docMk/>
            <pc:sldMk cId="904640399" sldId="441"/>
            <ac:spMk id="3" creationId="{AD741B44-379C-7E4E-331E-CC397D40C0D9}"/>
          </ac:spMkLst>
        </pc:spChg>
        <pc:spChg chg="del">
          <ac:chgData name="Liqi Kou" userId="2b48b62c-d3b4-4d6f-afc7-6543b8d69436" providerId="ADAL" clId="{617877F9-F0D8-054D-AB31-4AD102450B4A}" dt="2025-03-27T19:27:01.831" v="208" actId="478"/>
          <ac:spMkLst>
            <pc:docMk/>
            <pc:sldMk cId="904640399" sldId="441"/>
            <ac:spMk id="4" creationId="{B4D1D0FF-D63D-69A5-9365-13A2B9DC65EC}"/>
          </ac:spMkLst>
        </pc:spChg>
        <pc:spChg chg="add del mod">
          <ac:chgData name="Liqi Kou" userId="2b48b62c-d3b4-4d6f-afc7-6543b8d69436" providerId="ADAL" clId="{617877F9-F0D8-054D-AB31-4AD102450B4A}" dt="2025-03-27T19:27:03.543" v="209" actId="478"/>
          <ac:spMkLst>
            <pc:docMk/>
            <pc:sldMk cId="904640399" sldId="441"/>
            <ac:spMk id="6" creationId="{C66E8CCC-B571-7B61-BF75-47BE137CF22B}"/>
          </ac:spMkLst>
        </pc:spChg>
        <pc:picChg chg="del">
          <ac:chgData name="Liqi Kou" userId="2b48b62c-d3b4-4d6f-afc7-6543b8d69436" providerId="ADAL" clId="{617877F9-F0D8-054D-AB31-4AD102450B4A}" dt="2025-03-27T17:42:15.764" v="10" actId="478"/>
          <ac:picMkLst>
            <pc:docMk/>
            <pc:sldMk cId="904640399" sldId="441"/>
            <ac:picMk id="7" creationId="{C1F4C0A8-77F2-774C-FFB5-C9A06A589EE2}"/>
          </ac:picMkLst>
        </pc:picChg>
      </pc:sldChg>
      <pc:sldChg chg="delSp modSp mod">
        <pc:chgData name="Liqi Kou" userId="2b48b62c-d3b4-4d6f-afc7-6543b8d69436" providerId="ADAL" clId="{617877F9-F0D8-054D-AB31-4AD102450B4A}" dt="2025-03-27T17:42:19.109" v="12" actId="478"/>
        <pc:sldMkLst>
          <pc:docMk/>
          <pc:sldMk cId="2595066249" sldId="442"/>
        </pc:sldMkLst>
        <pc:picChg chg="del mod">
          <ac:chgData name="Liqi Kou" userId="2b48b62c-d3b4-4d6f-afc7-6543b8d69436" providerId="ADAL" clId="{617877F9-F0D8-054D-AB31-4AD102450B4A}" dt="2025-03-27T17:42:19.109" v="12" actId="478"/>
          <ac:picMkLst>
            <pc:docMk/>
            <pc:sldMk cId="2595066249" sldId="442"/>
            <ac:picMk id="5" creationId="{19CD9085-3ABD-AA2B-3DF5-038995418E1F}"/>
          </ac:picMkLst>
        </pc:picChg>
      </pc:sldChg>
      <pc:sldChg chg="delSp mod">
        <pc:chgData name="Liqi Kou" userId="2b48b62c-d3b4-4d6f-afc7-6543b8d69436" providerId="ADAL" clId="{617877F9-F0D8-054D-AB31-4AD102450B4A}" dt="2025-03-27T17:42:21.214" v="13" actId="478"/>
        <pc:sldMkLst>
          <pc:docMk/>
          <pc:sldMk cId="536913992" sldId="447"/>
        </pc:sldMkLst>
        <pc:picChg chg="del">
          <ac:chgData name="Liqi Kou" userId="2b48b62c-d3b4-4d6f-afc7-6543b8d69436" providerId="ADAL" clId="{617877F9-F0D8-054D-AB31-4AD102450B4A}" dt="2025-03-27T17:42:21.214" v="13" actId="478"/>
          <ac:picMkLst>
            <pc:docMk/>
            <pc:sldMk cId="536913992" sldId="447"/>
            <ac:picMk id="9" creationId="{CCEEAF9E-6393-409F-1912-1F11680C0BDA}"/>
          </ac:picMkLst>
        </pc:picChg>
      </pc:sldChg>
      <pc:sldChg chg="modSp mod">
        <pc:chgData name="Liqi Kou" userId="2b48b62c-d3b4-4d6f-afc7-6543b8d69436" providerId="ADAL" clId="{617877F9-F0D8-054D-AB31-4AD102450B4A}" dt="2025-03-31T15:21:32.895" v="737" actId="14100"/>
        <pc:sldMkLst>
          <pc:docMk/>
          <pc:sldMk cId="879236413" sldId="454"/>
        </pc:sldMkLst>
        <pc:spChg chg="mod">
          <ac:chgData name="Liqi Kou" userId="2b48b62c-d3b4-4d6f-afc7-6543b8d69436" providerId="ADAL" clId="{617877F9-F0D8-054D-AB31-4AD102450B4A}" dt="2025-03-31T15:21:32.895" v="737" actId="14100"/>
          <ac:spMkLst>
            <pc:docMk/>
            <pc:sldMk cId="879236413" sldId="454"/>
            <ac:spMk id="2" creationId="{E7A19B52-4B9B-EBD5-403A-CFDD774CB834}"/>
          </ac:spMkLst>
        </pc:spChg>
        <pc:spChg chg="mod">
          <ac:chgData name="Liqi Kou" userId="2b48b62c-d3b4-4d6f-afc7-6543b8d69436" providerId="ADAL" clId="{617877F9-F0D8-054D-AB31-4AD102450B4A}" dt="2025-03-27T17:41:51.989" v="8" actId="20577"/>
          <ac:spMkLst>
            <pc:docMk/>
            <pc:sldMk cId="879236413" sldId="454"/>
            <ac:spMk id="4" creationId="{6378BB63-B050-47BE-57F1-6C565D6B3A32}"/>
          </ac:spMkLst>
        </pc:spChg>
      </pc:sldChg>
      <pc:sldChg chg="del">
        <pc:chgData name="Liqi Kou" userId="2b48b62c-d3b4-4d6f-afc7-6543b8d69436" providerId="ADAL" clId="{617877F9-F0D8-054D-AB31-4AD102450B4A}" dt="2025-03-27T18:36:39.364" v="32" actId="2696"/>
        <pc:sldMkLst>
          <pc:docMk/>
          <pc:sldMk cId="2283313039" sldId="455"/>
        </pc:sldMkLst>
      </pc:sldChg>
      <pc:sldChg chg="del">
        <pc:chgData name="Liqi Kou" userId="2b48b62c-d3b4-4d6f-afc7-6543b8d69436" providerId="ADAL" clId="{617877F9-F0D8-054D-AB31-4AD102450B4A}" dt="2025-03-27T18:36:40.095" v="33" actId="2696"/>
        <pc:sldMkLst>
          <pc:docMk/>
          <pc:sldMk cId="1986874366" sldId="456"/>
        </pc:sldMkLst>
      </pc:sldChg>
      <pc:sldChg chg="del">
        <pc:chgData name="Liqi Kou" userId="2b48b62c-d3b4-4d6f-afc7-6543b8d69436" providerId="ADAL" clId="{617877F9-F0D8-054D-AB31-4AD102450B4A}" dt="2025-03-27T18:36:40.585" v="34" actId="2696"/>
        <pc:sldMkLst>
          <pc:docMk/>
          <pc:sldMk cId="2404794367" sldId="457"/>
        </pc:sldMkLst>
      </pc:sldChg>
      <pc:sldChg chg="addSp modSp mod modNotesTx">
        <pc:chgData name="Liqi Kou" userId="2b48b62c-d3b4-4d6f-afc7-6543b8d69436" providerId="ADAL" clId="{617877F9-F0D8-054D-AB31-4AD102450B4A}" dt="2025-03-31T17:25:29.034" v="749" actId="404"/>
        <pc:sldMkLst>
          <pc:docMk/>
          <pc:sldMk cId="2885346171" sldId="458"/>
        </pc:sldMkLst>
        <pc:spChg chg="mod">
          <ac:chgData name="Liqi Kou" userId="2b48b62c-d3b4-4d6f-afc7-6543b8d69436" providerId="ADAL" clId="{617877F9-F0D8-054D-AB31-4AD102450B4A}" dt="2025-03-28T20:36:02.003" v="594" actId="403"/>
          <ac:spMkLst>
            <pc:docMk/>
            <pc:sldMk cId="2885346171" sldId="458"/>
            <ac:spMk id="2" creationId="{9BD1A8F6-52F8-0E07-D1F7-0AB672ABEF9B}"/>
          </ac:spMkLst>
        </pc:spChg>
        <pc:spChg chg="add mod">
          <ac:chgData name="Liqi Kou" userId="2b48b62c-d3b4-4d6f-afc7-6543b8d69436" providerId="ADAL" clId="{617877F9-F0D8-054D-AB31-4AD102450B4A}" dt="2025-03-31T17:25:29.034" v="749" actId="404"/>
          <ac:spMkLst>
            <pc:docMk/>
            <pc:sldMk cId="2885346171" sldId="458"/>
            <ac:spMk id="3" creationId="{A1FCFC39-1D62-F672-546C-954C57439E7F}"/>
          </ac:spMkLst>
        </pc:spChg>
        <pc:spChg chg="mod">
          <ac:chgData name="Liqi Kou" userId="2b48b62c-d3b4-4d6f-afc7-6543b8d69436" providerId="ADAL" clId="{617877F9-F0D8-054D-AB31-4AD102450B4A}" dt="2025-03-27T18:34:45.706" v="17" actId="20577"/>
          <ac:spMkLst>
            <pc:docMk/>
            <pc:sldMk cId="2885346171" sldId="458"/>
            <ac:spMk id="4" creationId="{33F2DA00-8AC2-B75C-0826-6CC7C1789170}"/>
          </ac:spMkLst>
        </pc:spChg>
      </pc:sldChg>
      <pc:sldChg chg="addSp delSp modSp mod modNotesTx">
        <pc:chgData name="Liqi Kou" userId="2b48b62c-d3b4-4d6f-afc7-6543b8d69436" providerId="ADAL" clId="{617877F9-F0D8-054D-AB31-4AD102450B4A}" dt="2025-04-11T02:29:23.259" v="754" actId="1076"/>
        <pc:sldMkLst>
          <pc:docMk/>
          <pc:sldMk cId="786371662" sldId="459"/>
        </pc:sldMkLst>
        <pc:spChg chg="mod">
          <ac:chgData name="Liqi Kou" userId="2b48b62c-d3b4-4d6f-afc7-6543b8d69436" providerId="ADAL" clId="{617877F9-F0D8-054D-AB31-4AD102450B4A}" dt="2025-04-11T02:29:23.259" v="754" actId="1076"/>
          <ac:spMkLst>
            <pc:docMk/>
            <pc:sldMk cId="786371662" sldId="459"/>
            <ac:spMk id="2" creationId="{02740B84-635B-D7EC-42C1-AE727AAEEF7B}"/>
          </ac:spMkLst>
        </pc:spChg>
        <pc:spChg chg="add mod">
          <ac:chgData name="Liqi Kou" userId="2b48b62c-d3b4-4d6f-afc7-6543b8d69436" providerId="ADAL" clId="{617877F9-F0D8-054D-AB31-4AD102450B4A}" dt="2025-03-28T20:41:57.002" v="639" actId="14100"/>
          <ac:spMkLst>
            <pc:docMk/>
            <pc:sldMk cId="786371662" sldId="459"/>
            <ac:spMk id="3" creationId="{8D46D5DB-42AC-08B8-D688-58467406BA76}"/>
          </ac:spMkLst>
        </pc:spChg>
        <pc:spChg chg="mod">
          <ac:chgData name="Liqi Kou" userId="2b48b62c-d3b4-4d6f-afc7-6543b8d69436" providerId="ADAL" clId="{617877F9-F0D8-054D-AB31-4AD102450B4A}" dt="2025-03-27T18:34:40.048" v="16" actId="20577"/>
          <ac:spMkLst>
            <pc:docMk/>
            <pc:sldMk cId="786371662" sldId="459"/>
            <ac:spMk id="4" creationId="{199D08EE-09A6-76E2-91FF-CFD54CD8076B}"/>
          </ac:spMkLst>
        </pc:spChg>
        <pc:spChg chg="add del mod">
          <ac:chgData name="Liqi Kou" userId="2b48b62c-d3b4-4d6f-afc7-6543b8d69436" providerId="ADAL" clId="{617877F9-F0D8-054D-AB31-4AD102450B4A}" dt="2025-03-28T20:39:46.779" v="619" actId="478"/>
          <ac:spMkLst>
            <pc:docMk/>
            <pc:sldMk cId="786371662" sldId="459"/>
            <ac:spMk id="6" creationId="{1FC4739A-0ADF-8D65-7BD7-E60F315C09C3}"/>
          </ac:spMkLst>
        </pc:spChg>
        <pc:spChg chg="add mod">
          <ac:chgData name="Liqi Kou" userId="2b48b62c-d3b4-4d6f-afc7-6543b8d69436" providerId="ADAL" clId="{617877F9-F0D8-054D-AB31-4AD102450B4A}" dt="2025-03-28T20:42:10.483" v="641" actId="1076"/>
          <ac:spMkLst>
            <pc:docMk/>
            <pc:sldMk cId="786371662" sldId="459"/>
            <ac:spMk id="7" creationId="{78F12F3C-9B93-2C0C-8270-D4C844D14A73}"/>
          </ac:spMkLst>
        </pc:spChg>
        <pc:picChg chg="add mod">
          <ac:chgData name="Liqi Kou" userId="2b48b62c-d3b4-4d6f-afc7-6543b8d69436" providerId="ADAL" clId="{617877F9-F0D8-054D-AB31-4AD102450B4A}" dt="2025-03-28T20:42:34.511" v="644" actId="14100"/>
          <ac:picMkLst>
            <pc:docMk/>
            <pc:sldMk cId="786371662" sldId="459"/>
            <ac:picMk id="5" creationId="{80A64215-FA73-D470-B951-3722C2E07DB9}"/>
          </ac:picMkLst>
        </pc:picChg>
      </pc:sldChg>
      <pc:sldChg chg="delSp modSp new mod">
        <pc:chgData name="Liqi Kou" userId="2b48b62c-d3b4-4d6f-afc7-6543b8d69436" providerId="ADAL" clId="{617877F9-F0D8-054D-AB31-4AD102450B4A}" dt="2025-03-31T15:07:55.565" v="703" actId="108"/>
        <pc:sldMkLst>
          <pc:docMk/>
          <pc:sldMk cId="2784707147" sldId="469"/>
        </pc:sldMkLst>
        <pc:spChg chg="del">
          <ac:chgData name="Liqi Kou" userId="2b48b62c-d3b4-4d6f-afc7-6543b8d69436" providerId="ADAL" clId="{617877F9-F0D8-054D-AB31-4AD102450B4A}" dt="2025-03-31T15:00:19.813" v="663" actId="478"/>
          <ac:spMkLst>
            <pc:docMk/>
            <pc:sldMk cId="2784707147" sldId="469"/>
            <ac:spMk id="2" creationId="{7BAB19B3-84C5-8859-5B44-3892018CBA98}"/>
          </ac:spMkLst>
        </pc:spChg>
        <pc:spChg chg="mod">
          <ac:chgData name="Liqi Kou" userId="2b48b62c-d3b4-4d6f-afc7-6543b8d69436" providerId="ADAL" clId="{617877F9-F0D8-054D-AB31-4AD102450B4A}" dt="2025-03-31T14:59:38.103" v="658" actId="404"/>
          <ac:spMkLst>
            <pc:docMk/>
            <pc:sldMk cId="2784707147" sldId="469"/>
            <ac:spMk id="3" creationId="{048B758A-209A-DB55-D1D8-442A16266E0A}"/>
          </ac:spMkLst>
        </pc:spChg>
        <pc:spChg chg="mod">
          <ac:chgData name="Liqi Kou" userId="2b48b62c-d3b4-4d6f-afc7-6543b8d69436" providerId="ADAL" clId="{617877F9-F0D8-054D-AB31-4AD102450B4A}" dt="2025-03-31T15:07:55.565" v="703" actId="108"/>
          <ac:spMkLst>
            <pc:docMk/>
            <pc:sldMk cId="2784707147" sldId="469"/>
            <ac:spMk id="4" creationId="{576B2D12-5398-369D-5BBE-1DF67CC91F7C}"/>
          </ac:spMkLst>
        </pc:spChg>
      </pc:sldChg>
      <pc:sldChg chg="new del">
        <pc:chgData name="Liqi Kou" userId="2b48b62c-d3b4-4d6f-afc7-6543b8d69436" providerId="ADAL" clId="{617877F9-F0D8-054D-AB31-4AD102450B4A}" dt="2025-03-31T15:08:22.396" v="707" actId="2696"/>
        <pc:sldMkLst>
          <pc:docMk/>
          <pc:sldMk cId="3638350614" sldId="470"/>
        </pc:sldMkLst>
      </pc:sldChg>
      <pc:sldChg chg="modSp add mod">
        <pc:chgData name="Liqi Kou" userId="2b48b62c-d3b4-4d6f-afc7-6543b8d69436" providerId="ADAL" clId="{617877F9-F0D8-054D-AB31-4AD102450B4A}" dt="2025-03-31T15:08:08.812" v="705" actId="20577"/>
        <pc:sldMkLst>
          <pc:docMk/>
          <pc:sldMk cId="1465475704" sldId="471"/>
        </pc:sldMkLst>
        <pc:spChg chg="mod">
          <ac:chgData name="Liqi Kou" userId="2b48b62c-d3b4-4d6f-afc7-6543b8d69436" providerId="ADAL" clId="{617877F9-F0D8-054D-AB31-4AD102450B4A}" dt="2025-03-31T15:08:08.812" v="705" actId="20577"/>
          <ac:spMkLst>
            <pc:docMk/>
            <pc:sldMk cId="1465475704" sldId="471"/>
            <ac:spMk id="4" creationId="{7B2C92D5-F3DB-7794-CA59-E2A20543787F}"/>
          </ac:spMkLst>
        </pc:spChg>
      </pc:sldChg>
      <pc:sldChg chg="modSp add mod">
        <pc:chgData name="Liqi Kou" userId="2b48b62c-d3b4-4d6f-afc7-6543b8d69436" providerId="ADAL" clId="{617877F9-F0D8-054D-AB31-4AD102450B4A}" dt="2025-03-31T15:14:00.390" v="721" actId="1076"/>
        <pc:sldMkLst>
          <pc:docMk/>
          <pc:sldMk cId="3282456556" sldId="472"/>
        </pc:sldMkLst>
        <pc:spChg chg="mod">
          <ac:chgData name="Liqi Kou" userId="2b48b62c-d3b4-4d6f-afc7-6543b8d69436" providerId="ADAL" clId="{617877F9-F0D8-054D-AB31-4AD102450B4A}" dt="2025-03-31T15:14:00.390" v="721" actId="1076"/>
          <ac:spMkLst>
            <pc:docMk/>
            <pc:sldMk cId="3282456556" sldId="472"/>
            <ac:spMk id="3" creationId="{98949B02-E338-7ABD-63FB-2305A54F445D}"/>
          </ac:spMkLst>
        </pc:spChg>
        <pc:spChg chg="mod">
          <ac:chgData name="Liqi Kou" userId="2b48b62c-d3b4-4d6f-afc7-6543b8d69436" providerId="ADAL" clId="{617877F9-F0D8-054D-AB31-4AD102450B4A}" dt="2025-03-31T15:13:53.933" v="720" actId="403"/>
          <ac:spMkLst>
            <pc:docMk/>
            <pc:sldMk cId="3282456556" sldId="472"/>
            <ac:spMk id="4" creationId="{F68F795E-575E-8770-395D-AED3E4894E90}"/>
          </ac:spMkLst>
        </pc:spChg>
      </pc:sldChg>
      <pc:sldChg chg="modSp add mod">
        <pc:chgData name="Liqi Kou" userId="2b48b62c-d3b4-4d6f-afc7-6543b8d69436" providerId="ADAL" clId="{617877F9-F0D8-054D-AB31-4AD102450B4A}" dt="2025-03-31T15:15:18.882" v="732" actId="1076"/>
        <pc:sldMkLst>
          <pc:docMk/>
          <pc:sldMk cId="2998819958" sldId="473"/>
        </pc:sldMkLst>
        <pc:spChg chg="mod">
          <ac:chgData name="Liqi Kou" userId="2b48b62c-d3b4-4d6f-afc7-6543b8d69436" providerId="ADAL" clId="{617877F9-F0D8-054D-AB31-4AD102450B4A}" dt="2025-03-31T15:15:18.882" v="732" actId="1076"/>
          <ac:spMkLst>
            <pc:docMk/>
            <pc:sldMk cId="2998819958" sldId="473"/>
            <ac:spMk id="3" creationId="{ADDC5182-ABEB-017B-BFE3-A6C39249AA21}"/>
          </ac:spMkLst>
        </pc:spChg>
        <pc:spChg chg="mod">
          <ac:chgData name="Liqi Kou" userId="2b48b62c-d3b4-4d6f-afc7-6543b8d69436" providerId="ADAL" clId="{617877F9-F0D8-054D-AB31-4AD102450B4A}" dt="2025-03-31T15:15:16.092" v="731" actId="1076"/>
          <ac:spMkLst>
            <pc:docMk/>
            <pc:sldMk cId="2998819958" sldId="473"/>
            <ac:spMk id="4" creationId="{6127FD21-7099-649A-2B87-3F8D892E1AE4}"/>
          </ac:spMkLst>
        </pc:spChg>
      </pc:sldChg>
    </pc:docChg>
  </pc:docChgLst>
  <pc:docChgLst>
    <pc:chgData name="Shujun Jiang" userId="S::shj4017@med.cornell.edu::2ae92574-ee54-4d03-ad32-a0bf489a09ae" providerId="AD" clId="Web-{4B78F561-EFDA-1B37-A66F-CC6F1CAC4FB3}"/>
    <pc:docChg chg="addSld delSld modSld">
      <pc:chgData name="Shujun Jiang" userId="S::shj4017@med.cornell.edu::2ae92574-ee54-4d03-ad32-a0bf489a09ae" providerId="AD" clId="Web-{4B78F561-EFDA-1B37-A66F-CC6F1CAC4FB3}" dt="2025-03-29T12:22:20.536" v="81" actId="1076"/>
      <pc:docMkLst>
        <pc:docMk/>
      </pc:docMkLst>
      <pc:sldChg chg="modSp">
        <pc:chgData name="Shujun Jiang" userId="S::shj4017@med.cornell.edu::2ae92574-ee54-4d03-ad32-a0bf489a09ae" providerId="AD" clId="Web-{4B78F561-EFDA-1B37-A66F-CC6F1CAC4FB3}" dt="2025-03-29T12:13:44.115" v="8" actId="20577"/>
        <pc:sldMkLst>
          <pc:docMk/>
          <pc:sldMk cId="2863975784" sldId="439"/>
        </pc:sldMkLst>
        <pc:spChg chg="mod">
          <ac:chgData name="Shujun Jiang" userId="S::shj4017@med.cornell.edu::2ae92574-ee54-4d03-ad32-a0bf489a09ae" providerId="AD" clId="Web-{4B78F561-EFDA-1B37-A66F-CC6F1CAC4FB3}" dt="2025-03-29T12:13:44.115" v="8" actId="20577"/>
          <ac:spMkLst>
            <pc:docMk/>
            <pc:sldMk cId="2863975784" sldId="439"/>
            <ac:spMk id="6" creationId="{CCB2FF0D-AFDD-6EBE-3BC5-992E705CE3D3}"/>
          </ac:spMkLst>
        </pc:spChg>
      </pc:sldChg>
      <pc:sldChg chg="addSp modSp">
        <pc:chgData name="Shujun Jiang" userId="S::shj4017@med.cornell.edu::2ae92574-ee54-4d03-ad32-a0bf489a09ae" providerId="AD" clId="Web-{4B78F561-EFDA-1B37-A66F-CC6F1CAC4FB3}" dt="2025-03-29T12:20:57.096" v="64" actId="1076"/>
        <pc:sldMkLst>
          <pc:docMk/>
          <pc:sldMk cId="135342068" sldId="460"/>
        </pc:sldMkLst>
        <pc:spChg chg="add mod">
          <ac:chgData name="Shujun Jiang" userId="S::shj4017@med.cornell.edu::2ae92574-ee54-4d03-ad32-a0bf489a09ae" providerId="AD" clId="Web-{4B78F561-EFDA-1B37-A66F-CC6F1CAC4FB3}" dt="2025-03-29T12:20:57.096" v="64" actId="1076"/>
          <ac:spMkLst>
            <pc:docMk/>
            <pc:sldMk cId="135342068" sldId="460"/>
            <ac:spMk id="3" creationId="{042D9145-08E1-753C-68E3-943FFA348A80}"/>
          </ac:spMkLst>
        </pc:spChg>
      </pc:sldChg>
      <pc:sldChg chg="addSp modSp">
        <pc:chgData name="Shujun Jiang" userId="S::shj4017@med.cornell.edu::2ae92574-ee54-4d03-ad32-a0bf489a09ae" providerId="AD" clId="Web-{4B78F561-EFDA-1B37-A66F-CC6F1CAC4FB3}" dt="2025-03-29T12:22:20.536" v="81" actId="1076"/>
        <pc:sldMkLst>
          <pc:docMk/>
          <pc:sldMk cId="1673052298" sldId="462"/>
        </pc:sldMkLst>
        <pc:spChg chg="add mod">
          <ac:chgData name="Shujun Jiang" userId="S::shj4017@med.cornell.edu::2ae92574-ee54-4d03-ad32-a0bf489a09ae" providerId="AD" clId="Web-{4B78F561-EFDA-1B37-A66F-CC6F1CAC4FB3}" dt="2025-03-29T12:22:14.630" v="80" actId="1076"/>
          <ac:spMkLst>
            <pc:docMk/>
            <pc:sldMk cId="1673052298" sldId="462"/>
            <ac:spMk id="3" creationId="{CF924A20-91E3-6CD8-D522-7B2D95D53783}"/>
          </ac:spMkLst>
        </pc:spChg>
        <pc:picChg chg="mod">
          <ac:chgData name="Shujun Jiang" userId="S::shj4017@med.cornell.edu::2ae92574-ee54-4d03-ad32-a0bf489a09ae" providerId="AD" clId="Web-{4B78F561-EFDA-1B37-A66F-CC6F1CAC4FB3}" dt="2025-03-29T12:22:20.536" v="81" actId="1076"/>
          <ac:picMkLst>
            <pc:docMk/>
            <pc:sldMk cId="1673052298" sldId="462"/>
            <ac:picMk id="4" creationId="{5A348879-9879-4E69-94E0-B82EF3C7FD73}"/>
          </ac:picMkLst>
        </pc:picChg>
      </pc:sldChg>
      <pc:sldChg chg="modSp">
        <pc:chgData name="Shujun Jiang" userId="S::shj4017@med.cornell.edu::2ae92574-ee54-4d03-ad32-a0bf489a09ae" providerId="AD" clId="Web-{4B78F561-EFDA-1B37-A66F-CC6F1CAC4FB3}" dt="2025-03-29T12:16:27.807" v="43" actId="1076"/>
        <pc:sldMkLst>
          <pc:docMk/>
          <pc:sldMk cId="3267902398" sldId="463"/>
        </pc:sldMkLst>
        <pc:spChg chg="mod">
          <ac:chgData name="Shujun Jiang" userId="S::shj4017@med.cornell.edu::2ae92574-ee54-4d03-ad32-a0bf489a09ae" providerId="AD" clId="Web-{4B78F561-EFDA-1B37-A66F-CC6F1CAC4FB3}" dt="2025-03-29T12:16:27.807" v="43" actId="1076"/>
          <ac:spMkLst>
            <pc:docMk/>
            <pc:sldMk cId="3267902398" sldId="463"/>
            <ac:spMk id="3" creationId="{015BBBDD-021F-BD4C-5CFB-8FA94EF67DEF}"/>
          </ac:spMkLst>
        </pc:spChg>
      </pc:sldChg>
      <pc:sldChg chg="modSp">
        <pc:chgData name="Shujun Jiang" userId="S::shj4017@med.cornell.edu::2ae92574-ee54-4d03-ad32-a0bf489a09ae" providerId="AD" clId="Web-{4B78F561-EFDA-1B37-A66F-CC6F1CAC4FB3}" dt="2025-03-29T12:14:21.991" v="11" actId="20577"/>
        <pc:sldMkLst>
          <pc:docMk/>
          <pc:sldMk cId="2262477075" sldId="467"/>
        </pc:sldMkLst>
        <pc:spChg chg="mod">
          <ac:chgData name="Shujun Jiang" userId="S::shj4017@med.cornell.edu::2ae92574-ee54-4d03-ad32-a0bf489a09ae" providerId="AD" clId="Web-{4B78F561-EFDA-1B37-A66F-CC6F1CAC4FB3}" dt="2025-03-29T12:14:21.991" v="11" actId="20577"/>
          <ac:spMkLst>
            <pc:docMk/>
            <pc:sldMk cId="2262477075" sldId="467"/>
            <ac:spMk id="3" creationId="{37AF1BD6-EBE7-959D-134F-4F593DB81BC3}"/>
          </ac:spMkLst>
        </pc:spChg>
      </pc:sldChg>
      <pc:sldChg chg="add del replId">
        <pc:chgData name="Shujun Jiang" userId="S::shj4017@med.cornell.edu::2ae92574-ee54-4d03-ad32-a0bf489a09ae" providerId="AD" clId="Web-{4B78F561-EFDA-1B37-A66F-CC6F1CAC4FB3}" dt="2025-03-29T12:14:27.960" v="13"/>
        <pc:sldMkLst>
          <pc:docMk/>
          <pc:sldMk cId="2475755464" sldId="469"/>
        </pc:sldMkLst>
      </pc:sldChg>
    </pc:docChg>
  </pc:docChgLst>
  <pc:docChgLst>
    <pc:chgData name="Shujun Jiang" userId="S::shj4017@med.cornell.edu::2ae92574-ee54-4d03-ad32-a0bf489a09ae" providerId="AD" clId="Web-{86902457-98C9-6642-CABF-A2C3542CB98A}"/>
    <pc:docChg chg="addSld modSld">
      <pc:chgData name="Shujun Jiang" userId="S::shj4017@med.cornell.edu::2ae92574-ee54-4d03-ad32-a0bf489a09ae" providerId="AD" clId="Web-{86902457-98C9-6642-CABF-A2C3542CB98A}" dt="2025-03-27T18:46:14.613" v="73" actId="20577"/>
      <pc:docMkLst>
        <pc:docMk/>
      </pc:docMkLst>
      <pc:sldChg chg="addSp delSp modSp">
        <pc:chgData name="Shujun Jiang" userId="S::shj4017@med.cornell.edu::2ae92574-ee54-4d03-ad32-a0bf489a09ae" providerId="AD" clId="Web-{86902457-98C9-6642-CABF-A2C3542CB98A}" dt="2025-03-27T17:58:36.323" v="32" actId="20577"/>
        <pc:sldMkLst>
          <pc:docMk/>
          <pc:sldMk cId="2863975784" sldId="439"/>
        </pc:sldMkLst>
        <pc:spChg chg="mod">
          <ac:chgData name="Shujun Jiang" userId="S::shj4017@med.cornell.edu::2ae92574-ee54-4d03-ad32-a0bf489a09ae" providerId="AD" clId="Web-{86902457-98C9-6642-CABF-A2C3542CB98A}" dt="2025-03-27T17:58:36.323" v="32" actId="20577"/>
          <ac:spMkLst>
            <pc:docMk/>
            <pc:sldMk cId="2863975784" sldId="439"/>
            <ac:spMk id="2" creationId="{7D372404-E59C-854C-8B72-EBCC69112846}"/>
          </ac:spMkLst>
        </pc:spChg>
        <pc:spChg chg="del">
          <ac:chgData name="Shujun Jiang" userId="S::shj4017@med.cornell.edu::2ae92574-ee54-4d03-ad32-a0bf489a09ae" providerId="AD" clId="Web-{86902457-98C9-6642-CABF-A2C3542CB98A}" dt="2025-03-27T17:44:13.144" v="3"/>
          <ac:spMkLst>
            <pc:docMk/>
            <pc:sldMk cId="2863975784" sldId="439"/>
            <ac:spMk id="3" creationId="{F05C7390-11AB-26E3-BADD-C8CD92CF586A}"/>
          </ac:spMkLst>
        </pc:spChg>
        <pc:spChg chg="del">
          <ac:chgData name="Shujun Jiang" userId="S::shj4017@med.cornell.edu::2ae92574-ee54-4d03-ad32-a0bf489a09ae" providerId="AD" clId="Web-{86902457-98C9-6642-CABF-A2C3542CB98A}" dt="2025-03-27T17:44:10.784" v="2"/>
          <ac:spMkLst>
            <pc:docMk/>
            <pc:sldMk cId="2863975784" sldId="439"/>
            <ac:spMk id="4" creationId="{303C6CBC-5C36-41B1-A8D9-26EFC6864192}"/>
          </ac:spMkLst>
        </pc:spChg>
        <pc:spChg chg="add mod">
          <ac:chgData name="Shujun Jiang" userId="S::shj4017@med.cornell.edu::2ae92574-ee54-4d03-ad32-a0bf489a09ae" providerId="AD" clId="Web-{86902457-98C9-6642-CABF-A2C3542CB98A}" dt="2025-03-27T17:44:13.144" v="3"/>
          <ac:spMkLst>
            <pc:docMk/>
            <pc:sldMk cId="2863975784" sldId="439"/>
            <ac:spMk id="6" creationId="{CCB2FF0D-AFDD-6EBE-3BC5-992E705CE3D3}"/>
          </ac:spMkLst>
        </pc:spChg>
      </pc:sldChg>
      <pc:sldChg chg="addSp delSp modSp add replId">
        <pc:chgData name="Shujun Jiang" userId="S::shj4017@med.cornell.edu::2ae92574-ee54-4d03-ad32-a0bf489a09ae" providerId="AD" clId="Web-{86902457-98C9-6642-CABF-A2C3542CB98A}" dt="2025-03-27T17:57:01.695" v="30" actId="1076"/>
        <pc:sldMkLst>
          <pc:docMk/>
          <pc:sldMk cId="135342068" sldId="460"/>
        </pc:sldMkLst>
        <pc:spChg chg="mod">
          <ac:chgData name="Shujun Jiang" userId="S::shj4017@med.cornell.edu::2ae92574-ee54-4d03-ad32-a0bf489a09ae" providerId="AD" clId="Web-{86902457-98C9-6642-CABF-A2C3542CB98A}" dt="2025-03-27T17:45:25.317" v="16" actId="20577"/>
          <ac:spMkLst>
            <pc:docMk/>
            <pc:sldMk cId="135342068" sldId="460"/>
            <ac:spMk id="2" creationId="{798A286F-6575-7273-4969-55670D584989}"/>
          </ac:spMkLst>
        </pc:spChg>
        <pc:spChg chg="add del mod">
          <ac:chgData name="Shujun Jiang" userId="S::shj4017@med.cornell.edu::2ae92574-ee54-4d03-ad32-a0bf489a09ae" providerId="AD" clId="Web-{86902457-98C9-6642-CABF-A2C3542CB98A}" dt="2025-03-27T17:55:51.694" v="21"/>
          <ac:spMkLst>
            <pc:docMk/>
            <pc:sldMk cId="135342068" sldId="460"/>
            <ac:spMk id="3" creationId="{7CF02B07-5C51-E364-D146-734A90C66C4C}"/>
          </ac:spMkLst>
        </pc:spChg>
        <pc:spChg chg="add del mod">
          <ac:chgData name="Shujun Jiang" userId="S::shj4017@med.cornell.edu::2ae92574-ee54-4d03-ad32-a0bf489a09ae" providerId="AD" clId="Web-{86902457-98C9-6642-CABF-A2C3542CB98A}" dt="2025-03-27T17:56:01.506" v="25"/>
          <ac:spMkLst>
            <pc:docMk/>
            <pc:sldMk cId="135342068" sldId="460"/>
            <ac:spMk id="4" creationId="{66E65D2A-E681-970D-2D7E-5721BAD9A920}"/>
          </ac:spMkLst>
        </pc:spChg>
        <pc:spChg chg="del">
          <ac:chgData name="Shujun Jiang" userId="S::shj4017@med.cornell.edu::2ae92574-ee54-4d03-ad32-a0bf489a09ae" providerId="AD" clId="Web-{86902457-98C9-6642-CABF-A2C3542CB98A}" dt="2025-03-27T17:55:49.475" v="17"/>
          <ac:spMkLst>
            <pc:docMk/>
            <pc:sldMk cId="135342068" sldId="460"/>
            <ac:spMk id="6" creationId="{066434AB-A5E6-DFF9-D410-3F1637A585BA}"/>
          </ac:spMkLst>
        </pc:spChg>
        <pc:picChg chg="add del mod">
          <ac:chgData name="Shujun Jiang" userId="S::shj4017@med.cornell.edu::2ae92574-ee54-4d03-ad32-a0bf489a09ae" providerId="AD" clId="Web-{86902457-98C9-6642-CABF-A2C3542CB98A}" dt="2025-03-27T17:56:42.554" v="27"/>
          <ac:picMkLst>
            <pc:docMk/>
            <pc:sldMk cId="135342068" sldId="460"/>
            <ac:picMk id="5" creationId="{CF80FE7D-94EA-FA8E-F2EF-8C2B16EC6012}"/>
          </ac:picMkLst>
        </pc:picChg>
        <pc:picChg chg="add mod">
          <ac:chgData name="Shujun Jiang" userId="S::shj4017@med.cornell.edu::2ae92574-ee54-4d03-ad32-a0bf489a09ae" providerId="AD" clId="Web-{86902457-98C9-6642-CABF-A2C3542CB98A}" dt="2025-03-27T17:57:01.695" v="30" actId="1076"/>
          <ac:picMkLst>
            <pc:docMk/>
            <pc:sldMk cId="135342068" sldId="460"/>
            <ac:picMk id="7" creationId="{6C32CDD9-5E8D-3E3B-3D56-D201E6FC0C7F}"/>
          </ac:picMkLst>
        </pc:picChg>
      </pc:sldChg>
      <pc:sldChg chg="modSp add replId">
        <pc:chgData name="Shujun Jiang" userId="S::shj4017@med.cornell.edu::2ae92574-ee54-4d03-ad32-a0bf489a09ae" providerId="AD" clId="Web-{86902457-98C9-6642-CABF-A2C3542CB98A}" dt="2025-03-27T17:58:50.901" v="55" actId="20577"/>
        <pc:sldMkLst>
          <pc:docMk/>
          <pc:sldMk cId="980352693" sldId="461"/>
        </pc:sldMkLst>
        <pc:spChg chg="mod">
          <ac:chgData name="Shujun Jiang" userId="S::shj4017@med.cornell.edu::2ae92574-ee54-4d03-ad32-a0bf489a09ae" providerId="AD" clId="Web-{86902457-98C9-6642-CABF-A2C3542CB98A}" dt="2025-03-27T17:58:50.901" v="55" actId="20577"/>
          <ac:spMkLst>
            <pc:docMk/>
            <pc:sldMk cId="980352693" sldId="461"/>
            <ac:spMk id="2" creationId="{7D90924F-0DF9-5959-25C2-7B719C306847}"/>
          </ac:spMkLst>
        </pc:spChg>
      </pc:sldChg>
      <pc:sldChg chg="addSp delSp modSp new">
        <pc:chgData name="Shujun Jiang" userId="S::shj4017@med.cornell.edu::2ae92574-ee54-4d03-ad32-a0bf489a09ae" providerId="AD" clId="Web-{86902457-98C9-6642-CABF-A2C3542CB98A}" dt="2025-03-27T18:01:37.093" v="66" actId="14100"/>
        <pc:sldMkLst>
          <pc:docMk/>
          <pc:sldMk cId="1673052298" sldId="462"/>
        </pc:sldMkLst>
        <pc:spChg chg="mod">
          <ac:chgData name="Shujun Jiang" userId="S::shj4017@med.cornell.edu::2ae92574-ee54-4d03-ad32-a0bf489a09ae" providerId="AD" clId="Web-{86902457-98C9-6642-CABF-A2C3542CB98A}" dt="2025-03-27T18:01:02.436" v="58" actId="20577"/>
          <ac:spMkLst>
            <pc:docMk/>
            <pc:sldMk cId="1673052298" sldId="462"/>
            <ac:spMk id="2" creationId="{45486AD8-2499-8D07-D601-F57FC7537758}"/>
          </ac:spMkLst>
        </pc:spChg>
        <pc:spChg chg="del">
          <ac:chgData name="Shujun Jiang" userId="S::shj4017@med.cornell.edu::2ae92574-ee54-4d03-ad32-a0bf489a09ae" providerId="AD" clId="Web-{86902457-98C9-6642-CABF-A2C3542CB98A}" dt="2025-03-27T18:01:03.233" v="59"/>
          <ac:spMkLst>
            <pc:docMk/>
            <pc:sldMk cId="1673052298" sldId="462"/>
            <ac:spMk id="3" creationId="{533132C8-4CC6-2E3B-2B9C-93B218DC0F7C}"/>
          </ac:spMkLst>
        </pc:spChg>
        <pc:picChg chg="add mod">
          <ac:chgData name="Shujun Jiang" userId="S::shj4017@med.cornell.edu::2ae92574-ee54-4d03-ad32-a0bf489a09ae" providerId="AD" clId="Web-{86902457-98C9-6642-CABF-A2C3542CB98A}" dt="2025-03-27T18:01:37.093" v="66" actId="14100"/>
          <ac:picMkLst>
            <pc:docMk/>
            <pc:sldMk cId="1673052298" sldId="462"/>
            <ac:picMk id="4" creationId="{5A348879-9879-4E69-94E0-B82EF3C7FD73}"/>
          </ac:picMkLst>
        </pc:picChg>
      </pc:sldChg>
      <pc:sldChg chg="modSp new">
        <pc:chgData name="Shujun Jiang" userId="S::shj4017@med.cornell.edu::2ae92574-ee54-4d03-ad32-a0bf489a09ae" providerId="AD" clId="Web-{86902457-98C9-6642-CABF-A2C3542CB98A}" dt="2025-03-27T18:03:28.721" v="68" actId="20577"/>
        <pc:sldMkLst>
          <pc:docMk/>
          <pc:sldMk cId="3267902398" sldId="463"/>
        </pc:sldMkLst>
        <pc:spChg chg="mod">
          <ac:chgData name="Shujun Jiang" userId="S::shj4017@med.cornell.edu::2ae92574-ee54-4d03-ad32-a0bf489a09ae" providerId="AD" clId="Web-{86902457-98C9-6642-CABF-A2C3542CB98A}" dt="2025-03-27T18:03:28.721" v="68" actId="20577"/>
          <ac:spMkLst>
            <pc:docMk/>
            <pc:sldMk cId="3267902398" sldId="463"/>
            <ac:spMk id="2" creationId="{4358C8DB-F04F-7C6A-BA91-D7C773A00719}"/>
          </ac:spMkLst>
        </pc:spChg>
      </pc:sldChg>
      <pc:sldChg chg="modSp new">
        <pc:chgData name="Shujun Jiang" userId="S::shj4017@med.cornell.edu::2ae92574-ee54-4d03-ad32-a0bf489a09ae" providerId="AD" clId="Web-{86902457-98C9-6642-CABF-A2C3542CB98A}" dt="2025-03-27T18:46:14.613" v="73" actId="20577"/>
        <pc:sldMkLst>
          <pc:docMk/>
          <pc:sldMk cId="2262477075" sldId="467"/>
        </pc:sldMkLst>
        <pc:spChg chg="mod">
          <ac:chgData name="Shujun Jiang" userId="S::shj4017@med.cornell.edu::2ae92574-ee54-4d03-ad32-a0bf489a09ae" providerId="AD" clId="Web-{86902457-98C9-6642-CABF-A2C3542CB98A}" dt="2025-03-27T18:46:14.613" v="73" actId="20577"/>
          <ac:spMkLst>
            <pc:docMk/>
            <pc:sldMk cId="2262477075" sldId="467"/>
            <ac:spMk id="2" creationId="{44E78AF4-9E59-6CD3-C978-9671610EFEB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9D880E72-C0D1-7B4E-95F7-AA2918E085BC}" type="datetimeFigureOut">
              <a:rPr lang="en-US" smtClean="0"/>
              <a:pPr/>
              <a:t>4/10/2025</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25FBFBE2-5FC1-6D49-9CB1-BEBD9B36BDD1}" type="slidenum">
              <a:rPr lang="en-US" smtClean="0"/>
              <a:pPr/>
              <a:t>‹#›</a:t>
            </a:fld>
            <a:endParaRPr lang="en-US"/>
          </a:p>
        </p:txBody>
      </p:sp>
    </p:spTree>
    <p:extLst>
      <p:ext uri="{BB962C8B-B14F-4D97-AF65-F5344CB8AC3E}">
        <p14:creationId xmlns:p14="http://schemas.microsoft.com/office/powerpoint/2010/main" val="3158721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835B1ABD-57F1-1B46-A417-3C7D1F2A85D0}" type="datetimeFigureOut">
              <a:rPr lang="en-US" smtClean="0"/>
              <a:pPr/>
              <a:t>4/10/2025</a:t>
            </a:fld>
            <a:endParaRPr lang="en-US"/>
          </a:p>
        </p:txBody>
      </p:sp>
      <p:sp>
        <p:nvSpPr>
          <p:cNvPr id="4" name="Slide Image Placeholder 3"/>
          <p:cNvSpPr>
            <a:spLocks noGrp="1" noRot="1" noChangeAspect="1"/>
          </p:cNvSpPr>
          <p:nvPr>
            <p:ph type="sldImg" idx="2"/>
          </p:nvPr>
        </p:nvSpPr>
        <p:spPr>
          <a:xfrm>
            <a:off x="409575" y="698500"/>
            <a:ext cx="62071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33FF746A-9A42-BC49-B5AB-F8339C12B1B4}" type="slidenum">
              <a:rPr lang="en-US" smtClean="0"/>
              <a:pPr/>
              <a:t>‹#›</a:t>
            </a:fld>
            <a:endParaRPr lang="en-US"/>
          </a:p>
        </p:txBody>
      </p:sp>
    </p:spTree>
    <p:extLst>
      <p:ext uri="{BB962C8B-B14F-4D97-AF65-F5344CB8AC3E}">
        <p14:creationId xmlns:p14="http://schemas.microsoft.com/office/powerpoint/2010/main" val="3823909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patient uses a wristband from Company X and a shoe sensor from Company Y. Thanks to PHD’s JSON/HL7 FHIR formatting, both devices generate data that neurologists can compare directly, eliminating guesswork about device compatibility. </a:t>
            </a:r>
          </a:p>
        </p:txBody>
      </p:sp>
      <p:sp>
        <p:nvSpPr>
          <p:cNvPr id="4" name="Slide Number Placeholder 3"/>
          <p:cNvSpPr>
            <a:spLocks noGrp="1"/>
          </p:cNvSpPr>
          <p:nvPr>
            <p:ph type="sldNum" sz="quarter" idx="5"/>
          </p:nvPr>
        </p:nvSpPr>
        <p:spPr/>
        <p:txBody>
          <a:bodyPr/>
          <a:lstStyle/>
          <a:p>
            <a:fld id="{33FF746A-9A42-BC49-B5AB-F8339C12B1B4}" type="slidenum">
              <a:rPr lang="en-US" smtClean="0"/>
              <a:pPr/>
              <a:t>7</a:t>
            </a:fld>
            <a:endParaRPr lang="en-US"/>
          </a:p>
        </p:txBody>
      </p:sp>
    </p:spTree>
    <p:extLst>
      <p:ext uri="{BB962C8B-B14F-4D97-AF65-F5344CB8AC3E}">
        <p14:creationId xmlns:p14="http://schemas.microsoft.com/office/powerpoint/2010/main" val="79794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u="none" strike="noStrike">
                <a:solidFill>
                  <a:srgbClr val="000000"/>
                </a:solidFill>
                <a:effectLst/>
              </a:rPr>
              <a:t>For example, in a home monitoring scenario, a patient’s smartwatch that detects tremors can trigger additional measurements from other connected devices to assess contextual factors such as sleep quality or medication status, providing insight into symptom triggers and treatment effectiveness.</a:t>
            </a:r>
          </a:p>
          <a:p>
            <a:endParaRPr lang="en-US"/>
          </a:p>
        </p:txBody>
      </p:sp>
      <p:sp>
        <p:nvSpPr>
          <p:cNvPr id="4" name="Slide Number Placeholder 3"/>
          <p:cNvSpPr>
            <a:spLocks noGrp="1"/>
          </p:cNvSpPr>
          <p:nvPr>
            <p:ph type="sldNum" sz="quarter" idx="5"/>
          </p:nvPr>
        </p:nvSpPr>
        <p:spPr/>
        <p:txBody>
          <a:bodyPr/>
          <a:lstStyle/>
          <a:p>
            <a:fld id="{33FF746A-9A42-BC49-B5AB-F8339C12B1B4}" type="slidenum">
              <a:rPr lang="en-US" smtClean="0"/>
              <a:pPr/>
              <a:t>8</a:t>
            </a:fld>
            <a:endParaRPr lang="en-US"/>
          </a:p>
        </p:txBody>
      </p:sp>
    </p:spTree>
    <p:extLst>
      <p:ext uri="{BB962C8B-B14F-4D97-AF65-F5344CB8AC3E}">
        <p14:creationId xmlns:p14="http://schemas.microsoft.com/office/powerpoint/2010/main" val="174835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5"/>
          </p:nvPr>
        </p:nvSpPr>
        <p:spPr/>
        <p:txBody>
          <a:bodyPr/>
          <a:lstStyle/>
          <a:p>
            <a:fld id="{33FF746A-9A42-BC49-B5AB-F8339C12B1B4}" type="slidenum">
              <a:rPr lang="en-US" smtClean="0"/>
              <a:pPr/>
              <a:t>9</a:t>
            </a:fld>
            <a:endParaRPr lang="en-US"/>
          </a:p>
        </p:txBody>
      </p:sp>
    </p:spTree>
    <p:extLst>
      <p:ext uri="{BB962C8B-B14F-4D97-AF65-F5344CB8AC3E}">
        <p14:creationId xmlns:p14="http://schemas.microsoft.com/office/powerpoint/2010/main" val="264459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FF746A-9A42-BC49-B5AB-F8339C12B1B4}" type="slidenum">
              <a:rPr lang="en-US" smtClean="0"/>
              <a:pPr/>
              <a:t>14</a:t>
            </a:fld>
            <a:endParaRPr lang="en-US"/>
          </a:p>
        </p:txBody>
      </p:sp>
    </p:spTree>
    <p:extLst>
      <p:ext uri="{BB962C8B-B14F-4D97-AF65-F5344CB8AC3E}">
        <p14:creationId xmlns:p14="http://schemas.microsoft.com/office/powerpoint/2010/main" val="256886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49D52-B19B-F7B5-75CD-7110A685F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0A7F3-D9DE-0B0E-A1DC-2A24BDB1C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D740B-409F-4008-F171-760B958EDF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9E232F-39FC-DB57-2EBE-17935F9C02C9}"/>
              </a:ext>
            </a:extLst>
          </p:cNvPr>
          <p:cNvSpPr>
            <a:spLocks noGrp="1"/>
          </p:cNvSpPr>
          <p:nvPr>
            <p:ph type="sldNum" sz="quarter" idx="5"/>
          </p:nvPr>
        </p:nvSpPr>
        <p:spPr/>
        <p:txBody>
          <a:bodyPr/>
          <a:lstStyle/>
          <a:p>
            <a:fld id="{33FF746A-9A42-BC49-B5AB-F8339C12B1B4}" type="slidenum">
              <a:rPr lang="en-US" smtClean="0"/>
              <a:pPr/>
              <a:t>15</a:t>
            </a:fld>
            <a:endParaRPr lang="en-US"/>
          </a:p>
        </p:txBody>
      </p:sp>
    </p:spTree>
    <p:extLst>
      <p:ext uri="{BB962C8B-B14F-4D97-AF65-F5344CB8AC3E}">
        <p14:creationId xmlns:p14="http://schemas.microsoft.com/office/powerpoint/2010/main" val="338056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9639E-6F70-164A-751C-03B3E5D5A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9D105-4733-A3A0-62E5-0F41E95EA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E2283-60B8-0D1C-97B5-4C4A8ACE75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44ACD3-790E-68A1-9A7C-C753EC996F94}"/>
              </a:ext>
            </a:extLst>
          </p:cNvPr>
          <p:cNvSpPr>
            <a:spLocks noGrp="1"/>
          </p:cNvSpPr>
          <p:nvPr>
            <p:ph type="sldNum" sz="quarter" idx="5"/>
          </p:nvPr>
        </p:nvSpPr>
        <p:spPr/>
        <p:txBody>
          <a:bodyPr/>
          <a:lstStyle/>
          <a:p>
            <a:fld id="{33FF746A-9A42-BC49-B5AB-F8339C12B1B4}" type="slidenum">
              <a:rPr lang="en-US" smtClean="0"/>
              <a:pPr/>
              <a:t>16</a:t>
            </a:fld>
            <a:endParaRPr lang="en-US"/>
          </a:p>
        </p:txBody>
      </p:sp>
    </p:spTree>
    <p:extLst>
      <p:ext uri="{BB962C8B-B14F-4D97-AF65-F5344CB8AC3E}">
        <p14:creationId xmlns:p14="http://schemas.microsoft.com/office/powerpoint/2010/main" val="3756483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4897-A999-731D-DEA9-3F8F3BF96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631D8-FF8E-9944-08BC-F9C7970D7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C0B09-1F67-9F0A-7186-A272F0860F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8CA675-B955-2EF1-B6CF-77614D44974C}"/>
              </a:ext>
            </a:extLst>
          </p:cNvPr>
          <p:cNvSpPr>
            <a:spLocks noGrp="1"/>
          </p:cNvSpPr>
          <p:nvPr>
            <p:ph type="sldNum" sz="quarter" idx="5"/>
          </p:nvPr>
        </p:nvSpPr>
        <p:spPr/>
        <p:txBody>
          <a:bodyPr/>
          <a:lstStyle/>
          <a:p>
            <a:fld id="{33FF746A-9A42-BC49-B5AB-F8339C12B1B4}" type="slidenum">
              <a:rPr lang="en-US" smtClean="0"/>
              <a:pPr/>
              <a:t>17</a:t>
            </a:fld>
            <a:endParaRPr lang="en-US"/>
          </a:p>
        </p:txBody>
      </p:sp>
    </p:spTree>
    <p:extLst>
      <p:ext uri="{BB962C8B-B14F-4D97-AF65-F5344CB8AC3E}">
        <p14:creationId xmlns:p14="http://schemas.microsoft.com/office/powerpoint/2010/main" val="214042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08F8DD-10C1-9CE3-7F45-489DFFAD302E}"/>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8D92239-97C5-DC53-FCF8-631C38E32D24}"/>
              </a:ext>
            </a:extLst>
          </p:cNvPr>
          <p:cNvSpPr/>
          <p:nvPr userDrawn="1"/>
        </p:nvSpPr>
        <p:spPr>
          <a:xfrm>
            <a:off x="0" y="1320393"/>
            <a:ext cx="9144000" cy="3362743"/>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396072" y="1603652"/>
            <a:ext cx="8351856" cy="1329595"/>
          </a:xfrm>
        </p:spPr>
        <p:txBody>
          <a:bodyPr lIns="0" bIns="0" anchor="b" anchorCtr="0">
            <a:spAutoFit/>
          </a:bodyPr>
          <a:lstStyle>
            <a:lvl1pPr algn="l">
              <a:lnSpc>
                <a:spcPct val="90000"/>
              </a:lnSpc>
              <a:defRPr sz="4800" b="1" baseline="0">
                <a:solidFill>
                  <a:schemeClr val="bg1"/>
                </a:solidFill>
                <a:latin typeface="Arial"/>
                <a:cs typeface="Arial"/>
              </a:defRPr>
            </a:lvl1pPr>
          </a:lstStyle>
          <a:p>
            <a:r>
              <a:rPr lang="en-US"/>
              <a:t>Enterprise 2-line</a:t>
            </a:r>
            <a:br>
              <a:rPr lang="en-US"/>
            </a:br>
            <a:r>
              <a:rPr lang="en-US"/>
              <a:t>Cover Slide</a:t>
            </a:r>
          </a:p>
        </p:txBody>
      </p:sp>
      <p:sp>
        <p:nvSpPr>
          <p:cNvPr id="12" name="Subtitle 2"/>
          <p:cNvSpPr>
            <a:spLocks noGrp="1"/>
          </p:cNvSpPr>
          <p:nvPr>
            <p:ph type="subTitle" idx="1" hasCustomPrompt="1"/>
          </p:nvPr>
        </p:nvSpPr>
        <p:spPr>
          <a:xfrm>
            <a:off x="396072" y="3020419"/>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a secondary title</a:t>
            </a:r>
          </a:p>
        </p:txBody>
      </p:sp>
      <p:sp>
        <p:nvSpPr>
          <p:cNvPr id="14" name="Content Placeholder 8"/>
          <p:cNvSpPr>
            <a:spLocks noGrp="1"/>
          </p:cNvSpPr>
          <p:nvPr>
            <p:ph sz="quarter" idx="12" hasCustomPrompt="1"/>
          </p:nvPr>
        </p:nvSpPr>
        <p:spPr>
          <a:xfrm>
            <a:off x="396072" y="3816384"/>
            <a:ext cx="5853112" cy="528478"/>
          </a:xfrm>
          <a:prstGeom prst="rect">
            <a:avLst/>
          </a:prstGeom>
        </p:spPr>
        <p:txBody>
          <a:bodyPr lIns="0" tIns="0" rIns="0" bIns="0">
            <a:spAutoFit/>
          </a:bodyPr>
          <a:lstStyle>
            <a:lvl1pPr marL="0" indent="0">
              <a:lnSpc>
                <a:spcPct val="120000"/>
              </a:lnSpc>
              <a:spcBef>
                <a:spcPts val="0"/>
              </a:spcBef>
              <a:buNone/>
              <a:tabLst/>
              <a:defRPr sz="15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Presenter’s Name</a:t>
            </a:r>
          </a:p>
          <a:p>
            <a:pPr lvl="0"/>
            <a:r>
              <a:rPr lang="en-US"/>
              <a:t>Presenter’s Title</a:t>
            </a:r>
          </a:p>
        </p:txBody>
      </p:sp>
      <p:sp>
        <p:nvSpPr>
          <p:cNvPr id="15" name="Content Placeholder 10"/>
          <p:cNvSpPr>
            <a:spLocks noGrp="1"/>
          </p:cNvSpPr>
          <p:nvPr>
            <p:ph sz="quarter" idx="13" hasCustomPrompt="1"/>
          </p:nvPr>
        </p:nvSpPr>
        <p:spPr>
          <a:xfrm>
            <a:off x="5842000" y="3816383"/>
            <a:ext cx="2905928" cy="528478"/>
          </a:xfrm>
          <a:prstGeom prst="rect">
            <a:avLst/>
          </a:prstGeom>
        </p:spPr>
        <p:txBody>
          <a:bodyPr lIns="0" tIns="0" rIns="0" bIns="0">
            <a:spAutoFit/>
          </a:bodyPr>
          <a:lstStyle>
            <a:lvl1pPr marL="0" indent="0" algn="r">
              <a:lnSpc>
                <a:spcPct val="120000"/>
              </a:lnSpc>
              <a:spcBef>
                <a:spcPts val="0"/>
              </a:spcBef>
              <a:buNone/>
              <a:defRPr sz="1500" b="0" baseline="0">
                <a:solidFill>
                  <a:schemeClr val="bg1"/>
                </a:solidFill>
              </a:defRPr>
            </a:lvl1pPr>
          </a:lstStyle>
          <a:p>
            <a:pPr lvl="0"/>
            <a:r>
              <a:rPr lang="en-US"/>
              <a:t>01.03.24</a:t>
            </a:r>
            <a:br>
              <a:rPr lang="en-US"/>
            </a:br>
            <a:r>
              <a:rPr lang="en-US"/>
              <a:t>Web address here</a:t>
            </a:r>
          </a:p>
        </p:txBody>
      </p:sp>
      <p:pic>
        <p:nvPicPr>
          <p:cNvPr id="4" name="Graphic 3">
            <a:extLst>
              <a:ext uri="{FF2B5EF4-FFF2-40B4-BE49-F238E27FC236}">
                <a16:creationId xmlns:a16="http://schemas.microsoft.com/office/drawing/2014/main" id="{E48684B0-CA31-A3A1-9A7B-E61331323C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187837"/>
            <a:ext cx="9144000" cy="495300"/>
          </a:xfrm>
          <a:prstGeom prst="rect">
            <a:avLst/>
          </a:prstGeom>
        </p:spPr>
      </p:pic>
      <p:pic>
        <p:nvPicPr>
          <p:cNvPr id="6" name="Graphic 5">
            <a:extLst>
              <a:ext uri="{FF2B5EF4-FFF2-40B4-BE49-F238E27FC236}">
                <a16:creationId xmlns:a16="http://schemas.microsoft.com/office/drawing/2014/main" id="{E86E9C3A-C2EA-8C12-137D-AD641CC383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30440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DF5B6-8C3D-11C4-7615-44F0C6870409}"/>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6" name="Text Placeholder 4">
            <a:extLst>
              <a:ext uri="{FF2B5EF4-FFF2-40B4-BE49-F238E27FC236}">
                <a16:creationId xmlns:a16="http://schemas.microsoft.com/office/drawing/2014/main" id="{F751674C-E917-6EC7-BD46-04395286ABDA}"/>
              </a:ext>
            </a:extLst>
          </p:cNvPr>
          <p:cNvSpPr>
            <a:spLocks noGrp="1"/>
          </p:cNvSpPr>
          <p:nvPr>
            <p:ph idx="1"/>
          </p:nvPr>
        </p:nvSpPr>
        <p:spPr>
          <a:xfrm>
            <a:off x="457200" y="594059"/>
            <a:ext cx="4040660"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FFE2ACCC-DD45-B3AA-3F38-BFC90B1F6C1E}"/>
              </a:ext>
            </a:extLst>
          </p:cNvPr>
          <p:cNvSpPr>
            <a:spLocks noGrp="1"/>
          </p:cNvSpPr>
          <p:nvPr>
            <p:ph idx="10"/>
          </p:nvPr>
        </p:nvSpPr>
        <p:spPr>
          <a:xfrm>
            <a:off x="4636782" y="594059"/>
            <a:ext cx="4040660"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nly">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4871BFAE-FE4F-F5FD-6080-11E1045FEACB}"/>
              </a:ext>
            </a:extLst>
          </p:cNvPr>
          <p:cNvSpPr>
            <a:spLocks noGrp="1"/>
          </p:cNvSpPr>
          <p:nvPr>
            <p:ph type="pic" sz="quarter" idx="13"/>
          </p:nvPr>
        </p:nvSpPr>
        <p:spPr>
          <a:xfrm>
            <a:off x="5443870" y="0"/>
            <a:ext cx="3700130" cy="5143500"/>
          </a:xfrm>
          <a:prstGeom prst="rect">
            <a:avLst/>
          </a:prstGeom>
          <a:solidFill>
            <a:schemeClr val="bg1">
              <a:lumMod val="50000"/>
            </a:schemeClr>
          </a:solidFill>
        </p:spPr>
        <p:txBody>
          <a:bodyPr anchor="ctr">
            <a:noAutofit/>
          </a:bodyPr>
          <a:lstStyle>
            <a:lvl1pPr marL="0" indent="0" algn="ctr">
              <a:buNone/>
              <a:defRPr>
                <a:solidFill>
                  <a:schemeClr val="bg1">
                    <a:lumMod val="85000"/>
                  </a:schemeClr>
                </a:solidFill>
              </a:defRPr>
            </a:lvl1pPr>
          </a:lstStyle>
          <a:p>
            <a:r>
              <a:rPr lang="en-US"/>
              <a:t>Click icon to add picture</a:t>
            </a:r>
          </a:p>
        </p:txBody>
      </p:sp>
      <p:sp>
        <p:nvSpPr>
          <p:cNvPr id="2" name="Title Placeholder 1">
            <a:extLst>
              <a:ext uri="{FF2B5EF4-FFF2-40B4-BE49-F238E27FC236}">
                <a16:creationId xmlns:a16="http://schemas.microsoft.com/office/drawing/2014/main" id="{07B544A2-6FDF-57C2-B14B-E4ADDDAA268A}"/>
              </a:ext>
            </a:extLst>
          </p:cNvPr>
          <p:cNvSpPr>
            <a:spLocks noGrp="1"/>
          </p:cNvSpPr>
          <p:nvPr>
            <p:ph type="title" hasCustomPrompt="1"/>
          </p:nvPr>
        </p:nvSpPr>
        <p:spPr>
          <a:xfrm>
            <a:off x="457199" y="123568"/>
            <a:ext cx="4673463" cy="415498"/>
          </a:xfrm>
          <a:prstGeom prst="rect">
            <a:avLst/>
          </a:prstGeom>
        </p:spPr>
        <p:txBody>
          <a:bodyPr vert="horz" lIns="0" tIns="0" rIns="91440" bIns="45720" rtlCol="0" anchor="t">
            <a:noAutofit/>
          </a:bodyPr>
          <a:lstStyle/>
          <a:p>
            <a:r>
              <a:rPr lang="en-US"/>
              <a:t>Insert Title Here Image &amp; Copy</a:t>
            </a:r>
          </a:p>
        </p:txBody>
      </p:sp>
      <p:sp>
        <p:nvSpPr>
          <p:cNvPr id="3" name="Text Placeholder 4">
            <a:extLst>
              <a:ext uri="{FF2B5EF4-FFF2-40B4-BE49-F238E27FC236}">
                <a16:creationId xmlns:a16="http://schemas.microsoft.com/office/drawing/2014/main" id="{83CDE917-A7C9-1F9B-C858-56510DB656AF}"/>
              </a:ext>
            </a:extLst>
          </p:cNvPr>
          <p:cNvSpPr>
            <a:spLocks noGrp="1"/>
          </p:cNvSpPr>
          <p:nvPr>
            <p:ph idx="1"/>
          </p:nvPr>
        </p:nvSpPr>
        <p:spPr>
          <a:xfrm>
            <a:off x="457199" y="594059"/>
            <a:ext cx="4681125"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mp; Copy 3 Column">
    <p:spTree>
      <p:nvGrpSpPr>
        <p:cNvPr id="1" name=""/>
        <p:cNvGrpSpPr/>
        <p:nvPr/>
      </p:nvGrpSpPr>
      <p:grpSpPr>
        <a:xfrm>
          <a:off x="0" y="0"/>
          <a:ext cx="0" cy="0"/>
          <a:chOff x="0" y="0"/>
          <a:chExt cx="0" cy="0"/>
        </a:xfrm>
      </p:grpSpPr>
      <p:sp>
        <p:nvSpPr>
          <p:cNvPr id="7" name="Picture Placeholder 9"/>
          <p:cNvSpPr>
            <a:spLocks noGrp="1"/>
          </p:cNvSpPr>
          <p:nvPr>
            <p:ph type="pic" sz="quarter" idx="16"/>
          </p:nvPr>
        </p:nvSpPr>
        <p:spPr>
          <a:xfrm>
            <a:off x="457200"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p>
        </p:txBody>
      </p:sp>
      <p:sp>
        <p:nvSpPr>
          <p:cNvPr id="9" name="Picture Placeholder 9"/>
          <p:cNvSpPr>
            <a:spLocks noGrp="1"/>
          </p:cNvSpPr>
          <p:nvPr>
            <p:ph type="pic" sz="quarter" idx="18"/>
          </p:nvPr>
        </p:nvSpPr>
        <p:spPr>
          <a:xfrm>
            <a:off x="3287483"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p>
        </p:txBody>
      </p:sp>
      <p:sp>
        <p:nvSpPr>
          <p:cNvPr id="10" name="Picture Placeholder 9"/>
          <p:cNvSpPr>
            <a:spLocks noGrp="1"/>
          </p:cNvSpPr>
          <p:nvPr>
            <p:ph type="pic" sz="quarter" idx="20"/>
          </p:nvPr>
        </p:nvSpPr>
        <p:spPr>
          <a:xfrm>
            <a:off x="6117765" y="662507"/>
            <a:ext cx="2569035"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p>
        </p:txBody>
      </p:sp>
      <p:sp>
        <p:nvSpPr>
          <p:cNvPr id="6" name="Title Placeholder 1">
            <a:extLst>
              <a:ext uri="{FF2B5EF4-FFF2-40B4-BE49-F238E27FC236}">
                <a16:creationId xmlns:a16="http://schemas.microsoft.com/office/drawing/2014/main" id="{404F15ED-E47A-A121-FEA2-D5A985DFA0FA}"/>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8" name="Text Placeholder 4">
            <a:extLst>
              <a:ext uri="{FF2B5EF4-FFF2-40B4-BE49-F238E27FC236}">
                <a16:creationId xmlns:a16="http://schemas.microsoft.com/office/drawing/2014/main" id="{5BD5B9CC-B9CE-BC16-0D2C-B79666938531}"/>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1" name="Text Placeholder 4">
            <a:extLst>
              <a:ext uri="{FF2B5EF4-FFF2-40B4-BE49-F238E27FC236}">
                <a16:creationId xmlns:a16="http://schemas.microsoft.com/office/drawing/2014/main" id="{9CBB301A-5DB9-1A2D-435E-047CEEB39A1C}"/>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5AC6AEDD-A44B-7357-7F77-EDDCC2F8DCB4}"/>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Top &amp; Copy Bottom">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6AEAB4E0-EC82-DB10-0691-C7D57C116382}"/>
              </a:ext>
            </a:extLst>
          </p:cNvPr>
          <p:cNvSpPr>
            <a:spLocks noGrp="1"/>
          </p:cNvSpPr>
          <p:nvPr>
            <p:ph type="pic" sz="quarter" idx="17"/>
          </p:nvPr>
        </p:nvSpPr>
        <p:spPr>
          <a:xfrm>
            <a:off x="457200" y="660569"/>
            <a:ext cx="8229598" cy="1707543"/>
          </a:xfrm>
          <a:prstGeom prst="rect">
            <a:avLst/>
          </a:prstGeo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p>
        </p:txBody>
      </p:sp>
      <p:sp>
        <p:nvSpPr>
          <p:cNvPr id="3" name="Title Placeholder 1">
            <a:extLst>
              <a:ext uri="{FF2B5EF4-FFF2-40B4-BE49-F238E27FC236}">
                <a16:creationId xmlns:a16="http://schemas.microsoft.com/office/drawing/2014/main" id="{7EC80901-5414-5465-B9DD-C2808DF2905D}"/>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6" name="Text Placeholder 4">
            <a:extLst>
              <a:ext uri="{FF2B5EF4-FFF2-40B4-BE49-F238E27FC236}">
                <a16:creationId xmlns:a16="http://schemas.microsoft.com/office/drawing/2014/main" id="{B550E7DA-BF61-922F-6C58-CCEB9E7FCCDE}"/>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amp; Copy 1">
    <p:spTree>
      <p:nvGrpSpPr>
        <p:cNvPr id="1" name=""/>
        <p:cNvGrpSpPr/>
        <p:nvPr/>
      </p:nvGrpSpPr>
      <p:grpSpPr>
        <a:xfrm>
          <a:off x="0" y="0"/>
          <a:ext cx="0" cy="0"/>
          <a:chOff x="0" y="0"/>
          <a:chExt cx="0" cy="0"/>
        </a:xfrm>
      </p:grpSpPr>
      <p:sp>
        <p:nvSpPr>
          <p:cNvPr id="16" name="Chart Placeholder 6"/>
          <p:cNvSpPr>
            <a:spLocks noGrp="1"/>
          </p:cNvSpPr>
          <p:nvPr>
            <p:ph type="chart" sz="quarter" idx="23"/>
          </p:nvPr>
        </p:nvSpPr>
        <p:spPr>
          <a:xfrm>
            <a:off x="457200" y="721883"/>
            <a:ext cx="2569034" cy="1617557"/>
          </a:xfrm>
          <a:prstGeom prst="rect">
            <a:avLst/>
          </a:prstGeom>
        </p:spPr>
        <p:txBody>
          <a:bodyPr/>
          <a:lstStyle>
            <a:lvl1pPr marL="0" indent="0">
              <a:buNone/>
              <a:defRPr>
                <a:solidFill>
                  <a:schemeClr val="tx1"/>
                </a:solidFill>
              </a:defRPr>
            </a:lvl1pPr>
          </a:lstStyle>
          <a:p>
            <a:r>
              <a:rPr lang="en-US"/>
              <a:t>Click icon to add chart</a:t>
            </a:r>
          </a:p>
        </p:txBody>
      </p:sp>
      <p:sp>
        <p:nvSpPr>
          <p:cNvPr id="25" name="Chart Placeholder 6">
            <a:extLst>
              <a:ext uri="{FF2B5EF4-FFF2-40B4-BE49-F238E27FC236}">
                <a16:creationId xmlns:a16="http://schemas.microsoft.com/office/drawing/2014/main" id="{05CE34A9-2767-EE52-2288-0282EAB77DA4}"/>
              </a:ext>
            </a:extLst>
          </p:cNvPr>
          <p:cNvSpPr>
            <a:spLocks noGrp="1"/>
          </p:cNvSpPr>
          <p:nvPr>
            <p:ph type="chart" sz="quarter" idx="26"/>
          </p:nvPr>
        </p:nvSpPr>
        <p:spPr>
          <a:xfrm>
            <a:off x="3292188" y="721883"/>
            <a:ext cx="2569034" cy="1617557"/>
          </a:xfrm>
          <a:prstGeom prst="rect">
            <a:avLst/>
          </a:prstGeom>
        </p:spPr>
        <p:txBody>
          <a:bodyPr/>
          <a:lstStyle>
            <a:lvl1pPr marL="0" indent="0">
              <a:buNone/>
              <a:defRPr>
                <a:solidFill>
                  <a:schemeClr val="tx1"/>
                </a:solidFill>
              </a:defRPr>
            </a:lvl1pPr>
          </a:lstStyle>
          <a:p>
            <a:r>
              <a:rPr lang="en-US"/>
              <a:t>Click icon to add chart</a:t>
            </a:r>
          </a:p>
        </p:txBody>
      </p:sp>
      <p:sp>
        <p:nvSpPr>
          <p:cNvPr id="26" name="Chart Placeholder 6">
            <a:extLst>
              <a:ext uri="{FF2B5EF4-FFF2-40B4-BE49-F238E27FC236}">
                <a16:creationId xmlns:a16="http://schemas.microsoft.com/office/drawing/2014/main" id="{38D520DC-ADC2-F226-F41C-DDB4ADE9DE0C}"/>
              </a:ext>
            </a:extLst>
          </p:cNvPr>
          <p:cNvSpPr>
            <a:spLocks noGrp="1"/>
          </p:cNvSpPr>
          <p:nvPr>
            <p:ph type="chart" sz="quarter" idx="27"/>
          </p:nvPr>
        </p:nvSpPr>
        <p:spPr>
          <a:xfrm>
            <a:off x="6110868" y="721883"/>
            <a:ext cx="2569034" cy="1617557"/>
          </a:xfrm>
          <a:prstGeom prst="rect">
            <a:avLst/>
          </a:prstGeom>
        </p:spPr>
        <p:txBody>
          <a:bodyPr/>
          <a:lstStyle>
            <a:lvl1pPr marL="0" indent="0">
              <a:buNone/>
              <a:defRPr>
                <a:solidFill>
                  <a:schemeClr val="tx1"/>
                </a:solidFill>
              </a:defRPr>
            </a:lvl1pPr>
          </a:lstStyle>
          <a:p>
            <a:r>
              <a:rPr lang="en-US"/>
              <a:t>Click icon to add chart</a:t>
            </a:r>
          </a:p>
        </p:txBody>
      </p:sp>
      <p:sp>
        <p:nvSpPr>
          <p:cNvPr id="6" name="Title Placeholder 1">
            <a:extLst>
              <a:ext uri="{FF2B5EF4-FFF2-40B4-BE49-F238E27FC236}">
                <a16:creationId xmlns:a16="http://schemas.microsoft.com/office/drawing/2014/main" id="{F90E998F-0EE0-BAE3-93E8-713B6F4BD36C}"/>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7" name="Text Placeholder 4">
            <a:extLst>
              <a:ext uri="{FF2B5EF4-FFF2-40B4-BE49-F238E27FC236}">
                <a16:creationId xmlns:a16="http://schemas.microsoft.com/office/drawing/2014/main" id="{8D3409C1-6CA9-5A9A-CA79-E15B57BCB43C}"/>
              </a:ext>
            </a:extLst>
          </p:cNvPr>
          <p:cNvSpPr>
            <a:spLocks noGrp="1"/>
          </p:cNvSpPr>
          <p:nvPr>
            <p:ph idx="1"/>
          </p:nvPr>
        </p:nvSpPr>
        <p:spPr>
          <a:xfrm>
            <a:off x="457200"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063E3B64-6DC2-93C1-725F-862FE960D220}"/>
              </a:ext>
            </a:extLst>
          </p:cNvPr>
          <p:cNvSpPr>
            <a:spLocks noGrp="1"/>
          </p:cNvSpPr>
          <p:nvPr>
            <p:ph idx="21"/>
          </p:nvPr>
        </p:nvSpPr>
        <p:spPr>
          <a:xfrm>
            <a:off x="3282779"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C47F5947-A02D-03E9-AC17-E61BE3082AEE}"/>
              </a:ext>
            </a:extLst>
          </p:cNvPr>
          <p:cNvSpPr>
            <a:spLocks noGrp="1"/>
          </p:cNvSpPr>
          <p:nvPr>
            <p:ph idx="22"/>
          </p:nvPr>
        </p:nvSpPr>
        <p:spPr>
          <a:xfrm>
            <a:off x="6116595" y="2429425"/>
            <a:ext cx="2569036"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1A51BEDA-2ECE-F4E3-D7CC-B17120C31B22}"/>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6" name="Title Placeholder 1">
            <a:extLst>
              <a:ext uri="{FF2B5EF4-FFF2-40B4-BE49-F238E27FC236}">
                <a16:creationId xmlns:a16="http://schemas.microsoft.com/office/drawing/2014/main" id="{75C67F8C-ADB5-0740-A2E8-26D3D52BD165}"/>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7" name="Text Placeholder 4">
            <a:extLst>
              <a:ext uri="{FF2B5EF4-FFF2-40B4-BE49-F238E27FC236}">
                <a16:creationId xmlns:a16="http://schemas.microsoft.com/office/drawing/2014/main" id="{C12EBDDF-5E8A-08E3-4231-ED10F1326255}"/>
              </a:ext>
            </a:extLst>
          </p:cNvPr>
          <p:cNvSpPr>
            <a:spLocks noGrp="1"/>
          </p:cNvSpPr>
          <p:nvPr>
            <p:ph idx="1"/>
          </p:nvPr>
        </p:nvSpPr>
        <p:spPr>
          <a:xfrm>
            <a:off x="457200" y="2429425"/>
            <a:ext cx="1985218"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1" name="Chart Placeholder 6">
            <a:extLst>
              <a:ext uri="{FF2B5EF4-FFF2-40B4-BE49-F238E27FC236}">
                <a16:creationId xmlns:a16="http://schemas.microsoft.com/office/drawing/2014/main" id="{84692620-1CF2-21C8-F61E-279D6088399C}"/>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15" name="Text Placeholder 4">
            <a:extLst>
              <a:ext uri="{FF2B5EF4-FFF2-40B4-BE49-F238E27FC236}">
                <a16:creationId xmlns:a16="http://schemas.microsoft.com/office/drawing/2014/main" id="{61BE2E6F-83B1-920C-46A2-9FB21A81B36C}"/>
              </a:ext>
            </a:extLst>
          </p:cNvPr>
          <p:cNvSpPr>
            <a:spLocks noGrp="1"/>
          </p:cNvSpPr>
          <p:nvPr>
            <p:ph idx="25"/>
          </p:nvPr>
        </p:nvSpPr>
        <p:spPr>
          <a:xfrm>
            <a:off x="2538661" y="2429425"/>
            <a:ext cx="1985218"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6" name="Chart Placeholder 6">
            <a:extLst>
              <a:ext uri="{FF2B5EF4-FFF2-40B4-BE49-F238E27FC236}">
                <a16:creationId xmlns:a16="http://schemas.microsoft.com/office/drawing/2014/main" id="{D108831C-8C93-7BEA-4466-65381D27082A}"/>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17" name="Text Placeholder 4">
            <a:extLst>
              <a:ext uri="{FF2B5EF4-FFF2-40B4-BE49-F238E27FC236}">
                <a16:creationId xmlns:a16="http://schemas.microsoft.com/office/drawing/2014/main" id="{F721AD43-8ED1-C524-D6AF-1298683C9AAD}"/>
              </a:ext>
            </a:extLst>
          </p:cNvPr>
          <p:cNvSpPr>
            <a:spLocks noGrp="1"/>
          </p:cNvSpPr>
          <p:nvPr>
            <p:ph idx="27"/>
          </p:nvPr>
        </p:nvSpPr>
        <p:spPr>
          <a:xfrm>
            <a:off x="4620122" y="2429425"/>
            <a:ext cx="1985218"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18" name="Chart Placeholder 6">
            <a:extLst>
              <a:ext uri="{FF2B5EF4-FFF2-40B4-BE49-F238E27FC236}">
                <a16:creationId xmlns:a16="http://schemas.microsoft.com/office/drawing/2014/main" id="{AD48C0FF-B872-59E9-9FA3-AF1CD37F950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21" name="Text Placeholder 4">
            <a:extLst>
              <a:ext uri="{FF2B5EF4-FFF2-40B4-BE49-F238E27FC236}">
                <a16:creationId xmlns:a16="http://schemas.microsoft.com/office/drawing/2014/main" id="{A8F4405D-3A1F-350E-3753-F7310B8CC94C}"/>
              </a:ext>
            </a:extLst>
          </p:cNvPr>
          <p:cNvSpPr>
            <a:spLocks noGrp="1"/>
          </p:cNvSpPr>
          <p:nvPr>
            <p:ph idx="29"/>
          </p:nvPr>
        </p:nvSpPr>
        <p:spPr>
          <a:xfrm>
            <a:off x="6701582" y="2429425"/>
            <a:ext cx="1985218"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rts &amp; Copy 2">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2E5BD443-A2ED-4728-2C8E-3D755CFCE860}"/>
              </a:ext>
            </a:extLst>
          </p:cNvPr>
          <p:cNvSpPr>
            <a:spLocks noGrp="1"/>
          </p:cNvSpPr>
          <p:nvPr>
            <p:ph type="chart" sz="quarter" idx="23"/>
          </p:nvPr>
        </p:nvSpPr>
        <p:spPr>
          <a:xfrm>
            <a:off x="457200"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4" name="Title Placeholder 1">
            <a:extLst>
              <a:ext uri="{FF2B5EF4-FFF2-40B4-BE49-F238E27FC236}">
                <a16:creationId xmlns:a16="http://schemas.microsoft.com/office/drawing/2014/main" id="{DB32806E-9ECC-38A3-DC09-ECFAA09DECE0}"/>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6" name="Text Placeholder 4">
            <a:extLst>
              <a:ext uri="{FF2B5EF4-FFF2-40B4-BE49-F238E27FC236}">
                <a16:creationId xmlns:a16="http://schemas.microsoft.com/office/drawing/2014/main" id="{C335EF53-0ED0-E456-0EDC-5FE74C8B6DB4}"/>
              </a:ext>
            </a:extLst>
          </p:cNvPr>
          <p:cNvSpPr>
            <a:spLocks noGrp="1"/>
          </p:cNvSpPr>
          <p:nvPr>
            <p:ph idx="1"/>
          </p:nvPr>
        </p:nvSpPr>
        <p:spPr>
          <a:xfrm>
            <a:off x="457200" y="2429425"/>
            <a:ext cx="8220242" cy="1818626"/>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7" name="Chart Placeholder 6">
            <a:extLst>
              <a:ext uri="{FF2B5EF4-FFF2-40B4-BE49-F238E27FC236}">
                <a16:creationId xmlns:a16="http://schemas.microsoft.com/office/drawing/2014/main" id="{CDBB8CA8-138E-D4E5-EC06-E6159F408057}"/>
              </a:ext>
            </a:extLst>
          </p:cNvPr>
          <p:cNvSpPr>
            <a:spLocks noGrp="1"/>
          </p:cNvSpPr>
          <p:nvPr>
            <p:ph type="chart" sz="quarter" idx="24"/>
          </p:nvPr>
        </p:nvSpPr>
        <p:spPr>
          <a:xfrm>
            <a:off x="2538661"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10" name="Chart Placeholder 6">
            <a:extLst>
              <a:ext uri="{FF2B5EF4-FFF2-40B4-BE49-F238E27FC236}">
                <a16:creationId xmlns:a16="http://schemas.microsoft.com/office/drawing/2014/main" id="{B0ABA782-7951-5B68-3A4B-84800F7C5591}"/>
              </a:ext>
            </a:extLst>
          </p:cNvPr>
          <p:cNvSpPr>
            <a:spLocks noGrp="1"/>
          </p:cNvSpPr>
          <p:nvPr>
            <p:ph type="chart" sz="quarter" idx="26"/>
          </p:nvPr>
        </p:nvSpPr>
        <p:spPr>
          <a:xfrm>
            <a:off x="4620122"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
        <p:nvSpPr>
          <p:cNvPr id="12" name="Chart Placeholder 6">
            <a:extLst>
              <a:ext uri="{FF2B5EF4-FFF2-40B4-BE49-F238E27FC236}">
                <a16:creationId xmlns:a16="http://schemas.microsoft.com/office/drawing/2014/main" id="{EDE0EE97-A19D-FE1D-3D04-2C6DEF8AF491}"/>
              </a:ext>
            </a:extLst>
          </p:cNvPr>
          <p:cNvSpPr>
            <a:spLocks noGrp="1"/>
          </p:cNvSpPr>
          <p:nvPr>
            <p:ph type="chart" sz="quarter" idx="28"/>
          </p:nvPr>
        </p:nvSpPr>
        <p:spPr>
          <a:xfrm>
            <a:off x="6701582" y="721883"/>
            <a:ext cx="1985216" cy="1617557"/>
          </a:xfrm>
          <a:prstGeom prst="rect">
            <a:avLst/>
          </a:prstGeom>
        </p:spPr>
        <p:txBody>
          <a:bodyPr/>
          <a:lstStyle>
            <a:lvl1pPr marL="0" indent="0">
              <a:buNone/>
              <a:defRPr>
                <a:solidFill>
                  <a:schemeClr val="tx1"/>
                </a:solidFill>
              </a:defRPr>
            </a:lvl1pPr>
          </a:lstStyle>
          <a:p>
            <a:r>
              <a:rPr lang="en-US"/>
              <a:t>Click icon to add chart</a:t>
            </a:r>
          </a:p>
        </p:txBody>
      </p:sp>
    </p:spTree>
    <p:extLst>
      <p:ext uri="{BB962C8B-B14F-4D97-AF65-F5344CB8AC3E}">
        <p14:creationId xmlns:p14="http://schemas.microsoft.com/office/powerpoint/2010/main" val="23089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amp; Copy">
    <p:spTree>
      <p:nvGrpSpPr>
        <p:cNvPr id="1" name=""/>
        <p:cNvGrpSpPr/>
        <p:nvPr/>
      </p:nvGrpSpPr>
      <p:grpSpPr>
        <a:xfrm>
          <a:off x="0" y="0"/>
          <a:ext cx="0" cy="0"/>
          <a:chOff x="0" y="0"/>
          <a:chExt cx="0" cy="0"/>
        </a:xfrm>
      </p:grpSpPr>
      <p:sp>
        <p:nvSpPr>
          <p:cNvPr id="3" name="Chart Placeholder 6">
            <a:extLst>
              <a:ext uri="{FF2B5EF4-FFF2-40B4-BE49-F238E27FC236}">
                <a16:creationId xmlns:a16="http://schemas.microsoft.com/office/drawing/2014/main" id="{C0C0F081-2FD9-B43B-58C1-825ACA5D7D6E}"/>
              </a:ext>
            </a:extLst>
          </p:cNvPr>
          <p:cNvSpPr>
            <a:spLocks noGrp="1"/>
          </p:cNvSpPr>
          <p:nvPr>
            <p:ph type="chart" sz="quarter" idx="23"/>
          </p:nvPr>
        </p:nvSpPr>
        <p:spPr>
          <a:xfrm>
            <a:off x="457199" y="594059"/>
            <a:ext cx="4031673" cy="3653992"/>
          </a:xfrm>
          <a:prstGeom prst="rect">
            <a:avLst/>
          </a:prstGeom>
        </p:spPr>
        <p:txBody>
          <a:bodyPr/>
          <a:lstStyle>
            <a:lvl1pPr marL="0" indent="0">
              <a:buNone/>
              <a:defRPr>
                <a:solidFill>
                  <a:schemeClr val="tx1"/>
                </a:solidFill>
              </a:defRPr>
            </a:lvl1pPr>
          </a:lstStyle>
          <a:p>
            <a:r>
              <a:rPr lang="en-US"/>
              <a:t>Click icon to add chart</a:t>
            </a:r>
          </a:p>
        </p:txBody>
      </p:sp>
      <p:sp>
        <p:nvSpPr>
          <p:cNvPr id="4" name="Title Placeholder 1">
            <a:extLst>
              <a:ext uri="{FF2B5EF4-FFF2-40B4-BE49-F238E27FC236}">
                <a16:creationId xmlns:a16="http://schemas.microsoft.com/office/drawing/2014/main" id="{B02DDF5A-9959-8DC9-9BC2-32E5E44F6934}"/>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5" name="Text Placeholder 4">
            <a:extLst>
              <a:ext uri="{FF2B5EF4-FFF2-40B4-BE49-F238E27FC236}">
                <a16:creationId xmlns:a16="http://schemas.microsoft.com/office/drawing/2014/main" id="{F9836885-E7CC-2D0D-BE78-C9D206BF050A}"/>
              </a:ext>
            </a:extLst>
          </p:cNvPr>
          <p:cNvSpPr>
            <a:spLocks noGrp="1"/>
          </p:cNvSpPr>
          <p:nvPr>
            <p:ph idx="1"/>
          </p:nvPr>
        </p:nvSpPr>
        <p:spPr>
          <a:xfrm>
            <a:off x="4562641" y="594059"/>
            <a:ext cx="4114801"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amp; Chart">
    <p:spTree>
      <p:nvGrpSpPr>
        <p:cNvPr id="1" name=""/>
        <p:cNvGrpSpPr/>
        <p:nvPr/>
      </p:nvGrpSpPr>
      <p:grpSpPr>
        <a:xfrm>
          <a:off x="0" y="0"/>
          <a:ext cx="0" cy="0"/>
          <a:chOff x="0" y="0"/>
          <a:chExt cx="0" cy="0"/>
        </a:xfrm>
      </p:grpSpPr>
      <p:sp>
        <p:nvSpPr>
          <p:cNvPr id="6" name="Chart Placeholder 6">
            <a:extLst>
              <a:ext uri="{FF2B5EF4-FFF2-40B4-BE49-F238E27FC236}">
                <a16:creationId xmlns:a16="http://schemas.microsoft.com/office/drawing/2014/main" id="{824676FA-0309-7D0D-5176-B13CCA6B0E5A}"/>
              </a:ext>
            </a:extLst>
          </p:cNvPr>
          <p:cNvSpPr>
            <a:spLocks noGrp="1"/>
          </p:cNvSpPr>
          <p:nvPr>
            <p:ph type="chart" sz="quarter" idx="23"/>
          </p:nvPr>
        </p:nvSpPr>
        <p:spPr>
          <a:xfrm>
            <a:off x="4655127" y="594059"/>
            <a:ext cx="4022315" cy="3653992"/>
          </a:xfrm>
          <a:prstGeom prst="rect">
            <a:avLst/>
          </a:prstGeom>
        </p:spPr>
        <p:txBody>
          <a:bodyPr/>
          <a:lstStyle>
            <a:lvl1pPr marL="0" indent="0">
              <a:buNone/>
              <a:defRPr>
                <a:solidFill>
                  <a:schemeClr val="tx1"/>
                </a:solidFill>
              </a:defRPr>
            </a:lvl1pPr>
          </a:lstStyle>
          <a:p>
            <a:r>
              <a:rPr lang="en-US"/>
              <a:t>Click icon to add chart</a:t>
            </a:r>
          </a:p>
        </p:txBody>
      </p:sp>
      <p:sp>
        <p:nvSpPr>
          <p:cNvPr id="3" name="Title Placeholder 1">
            <a:extLst>
              <a:ext uri="{FF2B5EF4-FFF2-40B4-BE49-F238E27FC236}">
                <a16:creationId xmlns:a16="http://schemas.microsoft.com/office/drawing/2014/main" id="{4CD44697-F530-C03F-2D23-2445D57A8883}"/>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4" name="Text Placeholder 4">
            <a:extLst>
              <a:ext uri="{FF2B5EF4-FFF2-40B4-BE49-F238E27FC236}">
                <a16:creationId xmlns:a16="http://schemas.microsoft.com/office/drawing/2014/main" id="{4DD29596-5DF3-52F6-A165-6C84E1F23E96}"/>
              </a:ext>
            </a:extLst>
          </p:cNvPr>
          <p:cNvSpPr>
            <a:spLocks noGrp="1"/>
          </p:cNvSpPr>
          <p:nvPr>
            <p:ph idx="1"/>
          </p:nvPr>
        </p:nvSpPr>
        <p:spPr>
          <a:xfrm>
            <a:off x="457199" y="594059"/>
            <a:ext cx="4114801"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a:t>Questions?</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47E73198-EFC1-EBC1-30A1-DB508E7A38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89279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8" name="Picture 7" descr="A building surrounded by trees&#10;&#10;Description automatically generated">
            <a:extLst>
              <a:ext uri="{FF2B5EF4-FFF2-40B4-BE49-F238E27FC236}">
                <a16:creationId xmlns:a16="http://schemas.microsoft.com/office/drawing/2014/main" id="{715371B4-F594-6CD8-7C79-3CCA92634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541" b="17333"/>
          <a:stretch/>
        </p:blipFill>
        <p:spPr>
          <a:xfrm>
            <a:off x="484" y="0"/>
            <a:ext cx="9143516" cy="5143500"/>
          </a:xfrm>
          <a:prstGeom prst="rect">
            <a:avLst/>
          </a:prstGeom>
        </p:spPr>
      </p:pic>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334312821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amp;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C7B926-B124-4173-66D6-40FE88F7621A}"/>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89E338A-6874-C3D9-DD50-D4829A9F5F68}"/>
              </a:ext>
            </a:extLst>
          </p:cNvPr>
          <p:cNvSpPr>
            <a:spLocks noGrp="1"/>
          </p:cNvSpPr>
          <p:nvPr>
            <p:ph type="ctrTitle" hasCustomPrompt="1"/>
          </p:nvPr>
        </p:nvSpPr>
        <p:spPr>
          <a:xfrm>
            <a:off x="470499" y="2038173"/>
            <a:ext cx="8351856" cy="664797"/>
          </a:xfrm>
        </p:spPr>
        <p:txBody>
          <a:bodyPr lIns="0" bIns="0" anchor="b" anchorCtr="0">
            <a:spAutoFit/>
          </a:bodyPr>
          <a:lstStyle>
            <a:lvl1pPr algn="ctr">
              <a:lnSpc>
                <a:spcPct val="90000"/>
              </a:lnSpc>
              <a:defRPr sz="4800" b="1" baseline="0">
                <a:solidFill>
                  <a:schemeClr val="accent1"/>
                </a:solidFill>
                <a:latin typeface="Arial"/>
                <a:cs typeface="Arial"/>
              </a:defRPr>
            </a:lvl1pPr>
          </a:lstStyle>
          <a:p>
            <a:r>
              <a:rPr lang="en-US"/>
              <a:t>Thank you</a:t>
            </a:r>
          </a:p>
        </p:txBody>
      </p:sp>
      <p:pic>
        <p:nvPicPr>
          <p:cNvPr id="12" name="Graphic 11">
            <a:extLst>
              <a:ext uri="{FF2B5EF4-FFF2-40B4-BE49-F238E27FC236}">
                <a16:creationId xmlns:a16="http://schemas.microsoft.com/office/drawing/2014/main" id="{918FD301-E754-7449-B322-995679D41C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6" name="Graphic 5">
            <a:extLst>
              <a:ext uri="{FF2B5EF4-FFF2-40B4-BE49-F238E27FC236}">
                <a16:creationId xmlns:a16="http://schemas.microsoft.com/office/drawing/2014/main" id="{DFEBFF9F-8370-DBDA-110A-5880E2F730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4096311"/>
            <a:ext cx="4077938" cy="398928"/>
          </a:xfrm>
          <a:prstGeom prst="rect">
            <a:avLst/>
          </a:prstGeom>
        </p:spPr>
      </p:pic>
    </p:spTree>
    <p:extLst>
      <p:ext uri="{BB962C8B-B14F-4D97-AF65-F5344CB8AC3E}">
        <p14:creationId xmlns:p14="http://schemas.microsoft.com/office/powerpoint/2010/main" val="1018221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s">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71DB78F4-9839-506D-85A5-E46EC9A346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pic>
        <p:nvPicPr>
          <p:cNvPr id="3" name="Graphic 2">
            <a:extLst>
              <a:ext uri="{FF2B5EF4-FFF2-40B4-BE49-F238E27FC236}">
                <a16:creationId xmlns:a16="http://schemas.microsoft.com/office/drawing/2014/main" id="{E902B94D-AA91-6B02-2AAE-FBBC52A542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031" y="2280183"/>
            <a:ext cx="4077938" cy="398928"/>
          </a:xfrm>
          <a:prstGeom prst="rect">
            <a:avLst/>
          </a:prstGeom>
        </p:spPr>
      </p:pic>
    </p:spTree>
    <p:extLst>
      <p:ext uri="{BB962C8B-B14F-4D97-AF65-F5344CB8AC3E}">
        <p14:creationId xmlns:p14="http://schemas.microsoft.com/office/powerpoint/2010/main" val="31647613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814BC-ED90-4C15-D282-1424524CBBEC}"/>
              </a:ext>
            </a:extLst>
          </p:cNvPr>
          <p:cNvPicPr>
            <a:picLocks noChangeAspect="1"/>
          </p:cNvPicPr>
          <p:nvPr userDrawn="1"/>
        </p:nvPicPr>
        <p:blipFill rotWithShape="1">
          <a:blip r:embed="rId2"/>
          <a:srcRect l="-2" r="3983" b="10200"/>
          <a:stretch/>
        </p:blipFill>
        <p:spPr>
          <a:xfrm>
            <a:off x="0" y="-2"/>
            <a:ext cx="9144000" cy="5143501"/>
          </a:xfrm>
          <a:prstGeom prst="rect">
            <a:avLst/>
          </a:prstGeom>
        </p:spPr>
      </p:pic>
      <p:sp>
        <p:nvSpPr>
          <p:cNvPr id="7" name="Rectangle 6">
            <a:extLst>
              <a:ext uri="{FF2B5EF4-FFF2-40B4-BE49-F238E27FC236}">
                <a16:creationId xmlns:a16="http://schemas.microsoft.com/office/drawing/2014/main" id="{879E7BC5-AEA3-F892-AA61-B52287EC6B00}"/>
              </a:ext>
            </a:extLst>
          </p:cNvPr>
          <p:cNvSpPr/>
          <p:nvPr userDrawn="1"/>
        </p:nvSpPr>
        <p:spPr>
          <a:xfrm>
            <a:off x="0" y="0"/>
            <a:ext cx="9144000" cy="4980878"/>
          </a:xfrm>
          <a:prstGeom prst="rect">
            <a:avLst/>
          </a:prstGeom>
          <a:gradFill>
            <a:gsLst>
              <a:gs pos="40000">
                <a:schemeClr val="accent1">
                  <a:lumMod val="5000"/>
                  <a:lumOff val="95000"/>
                  <a:alpha val="67104"/>
                </a:schemeClr>
              </a:gs>
              <a:gs pos="57000">
                <a:schemeClr val="bg1">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70499" y="1409680"/>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a:t>Section Divider Title</a:t>
            </a:r>
          </a:p>
        </p:txBody>
      </p:sp>
      <p:sp>
        <p:nvSpPr>
          <p:cNvPr id="11" name="Subtitle 2"/>
          <p:cNvSpPr>
            <a:spLocks noGrp="1"/>
          </p:cNvSpPr>
          <p:nvPr>
            <p:ph type="subTitle" idx="1" hasCustomPrompt="1"/>
          </p:nvPr>
        </p:nvSpPr>
        <p:spPr>
          <a:xfrm>
            <a:off x="470499" y="2179750"/>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3023340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5" name="Picture 4" descr="A building surrounded by trees&#10;&#10;Description automatically generated">
            <a:extLst>
              <a:ext uri="{FF2B5EF4-FFF2-40B4-BE49-F238E27FC236}">
                <a16:creationId xmlns:a16="http://schemas.microsoft.com/office/drawing/2014/main" id="{BF9DCDAA-17B1-BE96-72FC-3DB994FF05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1650" r="37081" b="5273"/>
          <a:stretch/>
        </p:blipFill>
        <p:spPr>
          <a:xfrm>
            <a:off x="0" y="0"/>
            <a:ext cx="9144000" cy="5143501"/>
          </a:xfrm>
          <a:prstGeom prst="rect">
            <a:avLst/>
          </a:prstGeom>
        </p:spPr>
      </p:pic>
      <p:sp>
        <p:nvSpPr>
          <p:cNvPr id="13" name="Rectangle 12">
            <a:extLst>
              <a:ext uri="{FF2B5EF4-FFF2-40B4-BE49-F238E27FC236}">
                <a16:creationId xmlns:a16="http://schemas.microsoft.com/office/drawing/2014/main" id="{75B37D1A-22AA-BAC2-AF09-FFAE114D5FBE}"/>
              </a:ext>
            </a:extLst>
          </p:cNvPr>
          <p:cNvSpPr/>
          <p:nvPr userDrawn="1"/>
        </p:nvSpPr>
        <p:spPr>
          <a:xfrm rot="16200000">
            <a:off x="944764" y="359779"/>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ctrTitle" hasCustomPrompt="1"/>
          </p:nvPr>
        </p:nvSpPr>
        <p:spPr>
          <a:xfrm>
            <a:off x="469884" y="1930721"/>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a:t>Section Divider Title</a:t>
            </a:r>
          </a:p>
        </p:txBody>
      </p:sp>
      <p:sp>
        <p:nvSpPr>
          <p:cNvPr id="11" name="Subtitle 2"/>
          <p:cNvSpPr>
            <a:spLocks noGrp="1"/>
          </p:cNvSpPr>
          <p:nvPr>
            <p:ph type="subTitle" idx="1" hasCustomPrompt="1"/>
          </p:nvPr>
        </p:nvSpPr>
        <p:spPr>
          <a:xfrm>
            <a:off x="469884" y="3337370"/>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Title</a:t>
            </a:r>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Tree>
    <p:extLst>
      <p:ext uri="{BB962C8B-B14F-4D97-AF65-F5344CB8AC3E}">
        <p14:creationId xmlns:p14="http://schemas.microsoft.com/office/powerpoint/2010/main" val="25282391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197D59-9538-88A4-0D37-515FC3EDFAF0}"/>
              </a:ext>
            </a:extLst>
          </p:cNvPr>
          <p:cNvPicPr>
            <a:picLocks noChangeAspect="1"/>
          </p:cNvPicPr>
          <p:nvPr userDrawn="1"/>
        </p:nvPicPr>
        <p:blipFill rotWithShape="1">
          <a:blip r:embed="rId2"/>
          <a:srcRect l="-2" t="21629" r="19036" b="2651"/>
          <a:stretch/>
        </p:blipFill>
        <p:spPr>
          <a:xfrm>
            <a:off x="0" y="0"/>
            <a:ext cx="9144000" cy="5143499"/>
          </a:xfrm>
          <a:prstGeom prst="rect">
            <a:avLst/>
          </a:prstGeom>
        </p:spPr>
      </p:pic>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4648200"/>
            <a:ext cx="9144000" cy="495300"/>
          </a:xfrm>
          <a:prstGeom prst="rect">
            <a:avLst/>
          </a:prstGeom>
        </p:spPr>
      </p:pic>
      <p:sp>
        <p:nvSpPr>
          <p:cNvPr id="5" name="Rectangle 4">
            <a:extLst>
              <a:ext uri="{FF2B5EF4-FFF2-40B4-BE49-F238E27FC236}">
                <a16:creationId xmlns:a16="http://schemas.microsoft.com/office/drawing/2014/main" id="{CAB91155-BE25-4BCA-3531-F570AA3209EE}"/>
              </a:ext>
            </a:extLst>
          </p:cNvPr>
          <p:cNvSpPr/>
          <p:nvPr userDrawn="1"/>
        </p:nvSpPr>
        <p:spPr>
          <a:xfrm rot="16200000">
            <a:off x="944764" y="356222"/>
            <a:ext cx="2923770" cy="4813301"/>
          </a:xfrm>
          <a:prstGeom prst="rect">
            <a:avLst/>
          </a:prstGeom>
          <a:gradFill>
            <a:gsLst>
              <a:gs pos="0">
                <a:schemeClr val="accent1">
                  <a:lumMod val="5000"/>
                  <a:lumOff val="95000"/>
                  <a:alpha val="79912"/>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086CA6E-77D1-F0FC-CC8D-41B9EA98BDE7}"/>
              </a:ext>
            </a:extLst>
          </p:cNvPr>
          <p:cNvSpPr>
            <a:spLocks noGrp="1"/>
          </p:cNvSpPr>
          <p:nvPr>
            <p:ph type="ctrTitle" hasCustomPrompt="1"/>
          </p:nvPr>
        </p:nvSpPr>
        <p:spPr>
          <a:xfrm>
            <a:off x="476021" y="1927164"/>
            <a:ext cx="3641761" cy="1329595"/>
          </a:xfrm>
        </p:spPr>
        <p:txBody>
          <a:bodyPr wrap="square" lIns="0" bIns="0" anchor="b" anchorCtr="0">
            <a:spAutoFit/>
          </a:bodyPr>
          <a:lstStyle>
            <a:lvl1pPr algn="l">
              <a:lnSpc>
                <a:spcPct val="90000"/>
              </a:lnSpc>
              <a:defRPr sz="4800" b="1" baseline="0">
                <a:solidFill>
                  <a:schemeClr val="accent1"/>
                </a:solidFill>
                <a:latin typeface="Arial"/>
                <a:cs typeface="Arial"/>
              </a:defRPr>
            </a:lvl1pPr>
          </a:lstStyle>
          <a:p>
            <a:r>
              <a:rPr lang="en-US"/>
              <a:t>Section Divider Title</a:t>
            </a:r>
          </a:p>
        </p:txBody>
      </p:sp>
      <p:sp>
        <p:nvSpPr>
          <p:cNvPr id="14" name="Subtitle 2">
            <a:extLst>
              <a:ext uri="{FF2B5EF4-FFF2-40B4-BE49-F238E27FC236}">
                <a16:creationId xmlns:a16="http://schemas.microsoft.com/office/drawing/2014/main" id="{A915AB51-7DDB-61B6-EC1B-8F7C4B490D1B}"/>
              </a:ext>
            </a:extLst>
          </p:cNvPr>
          <p:cNvSpPr>
            <a:spLocks noGrp="1"/>
          </p:cNvSpPr>
          <p:nvPr>
            <p:ph type="subTitle" idx="1" hasCustomPrompt="1"/>
          </p:nvPr>
        </p:nvSpPr>
        <p:spPr>
          <a:xfrm>
            <a:off x="476021" y="3333813"/>
            <a:ext cx="3641761" cy="249299"/>
          </a:xfrm>
          <a:prstGeom prst="rect">
            <a:avLst/>
          </a:prstGeom>
        </p:spPr>
        <p:txBody>
          <a:bodyPr wrap="square" lIns="0" tIns="0" rIns="0" bIns="0">
            <a:spAutoFit/>
          </a:bodyPr>
          <a:lstStyle>
            <a:lvl1pPr marL="0" indent="0" algn="l">
              <a:buNone/>
              <a:defRPr sz="18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Secondary Title</a:t>
            </a:r>
          </a:p>
        </p:txBody>
      </p:sp>
    </p:spTree>
    <p:extLst>
      <p:ext uri="{BB962C8B-B14F-4D97-AF65-F5344CB8AC3E}">
        <p14:creationId xmlns:p14="http://schemas.microsoft.com/office/powerpoint/2010/main" val="40086144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03CB1E-B3BE-6C51-7CD4-2E07A6E8FAC8}"/>
              </a:ext>
            </a:extLst>
          </p:cNvPr>
          <p:cNvSpPr/>
          <p:nvPr userDrawn="1"/>
        </p:nvSpPr>
        <p:spPr>
          <a:xfrm>
            <a:off x="0" y="4295775"/>
            <a:ext cx="9144000" cy="8477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AEC11A48-AF0B-1A3D-A25B-364E9710BF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10" name="Title 1"/>
          <p:cNvSpPr>
            <a:spLocks noGrp="1"/>
          </p:cNvSpPr>
          <p:nvPr>
            <p:ph type="ctrTitle" hasCustomPrompt="1"/>
          </p:nvPr>
        </p:nvSpPr>
        <p:spPr>
          <a:xfrm>
            <a:off x="470499" y="2325252"/>
            <a:ext cx="8351856" cy="664797"/>
          </a:xfrm>
        </p:spPr>
        <p:txBody>
          <a:bodyPr lIns="0" bIns="0" anchor="b" anchorCtr="0">
            <a:spAutoFit/>
          </a:bodyPr>
          <a:lstStyle>
            <a:lvl1pPr algn="l">
              <a:lnSpc>
                <a:spcPct val="90000"/>
              </a:lnSpc>
              <a:defRPr sz="4800" b="1" baseline="0">
                <a:solidFill>
                  <a:schemeClr val="accent1"/>
                </a:solidFill>
                <a:latin typeface="Arial"/>
                <a:cs typeface="Arial"/>
              </a:defRPr>
            </a:lvl1pPr>
          </a:lstStyle>
          <a:p>
            <a:r>
              <a:rPr lang="en-US"/>
              <a:t>Section Divider Title</a:t>
            </a:r>
          </a:p>
        </p:txBody>
      </p:sp>
      <p:sp>
        <p:nvSpPr>
          <p:cNvPr id="11" name="Subtitle 2"/>
          <p:cNvSpPr>
            <a:spLocks noGrp="1"/>
          </p:cNvSpPr>
          <p:nvPr>
            <p:ph type="subTitle" idx="1" hasCustomPrompt="1"/>
          </p:nvPr>
        </p:nvSpPr>
        <p:spPr>
          <a:xfrm>
            <a:off x="470499" y="3095322"/>
            <a:ext cx="8351856" cy="290849"/>
          </a:xfrm>
          <a:prstGeom prst="rect">
            <a:avLst/>
          </a:prstGeom>
        </p:spPr>
        <p:txBody>
          <a:bodyPr lIns="0" tIns="0" rIns="0" bIns="0">
            <a:spAutoFit/>
          </a:bodyPr>
          <a:lstStyle>
            <a:lvl1pPr marL="0" indent="0" algn="l">
              <a:buNone/>
              <a:defRPr sz="21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a secondary title</a:t>
            </a:r>
          </a:p>
        </p:txBody>
      </p:sp>
      <p:pic>
        <p:nvPicPr>
          <p:cNvPr id="3" name="Graphic 2">
            <a:extLst>
              <a:ext uri="{FF2B5EF4-FFF2-40B4-BE49-F238E27FC236}">
                <a16:creationId xmlns:a16="http://schemas.microsoft.com/office/drawing/2014/main" id="{60415BDD-4F94-EDB5-C8CD-9289012E7C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9653" y="400173"/>
            <a:ext cx="4550912" cy="445198"/>
          </a:xfrm>
          <a:prstGeom prst="rect">
            <a:avLst/>
          </a:prstGeom>
        </p:spPr>
      </p:pic>
    </p:spTree>
    <p:extLst>
      <p:ext uri="{BB962C8B-B14F-4D97-AF65-F5344CB8AC3E}">
        <p14:creationId xmlns:p14="http://schemas.microsoft.com/office/powerpoint/2010/main" val="42157508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31698C-A798-4B2C-D0CA-4C8C1BA396DB}"/>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3" name="Text Placeholder 4">
            <a:extLst>
              <a:ext uri="{FF2B5EF4-FFF2-40B4-BE49-F238E27FC236}">
                <a16:creationId xmlns:a16="http://schemas.microsoft.com/office/drawing/2014/main" id="{FB8DA90B-19FD-3B68-2914-6B5EBF4DF2DF}"/>
              </a:ext>
            </a:extLst>
          </p:cNvPr>
          <p:cNvSpPr>
            <a:spLocks noGrp="1"/>
          </p:cNvSpPr>
          <p:nvPr>
            <p:ph idx="1"/>
          </p:nvPr>
        </p:nvSpPr>
        <p:spPr>
          <a:xfrm>
            <a:off x="457199" y="594059"/>
            <a:ext cx="8233719"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2841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py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EFBACD-CF62-DDF8-2A2E-B218FDACF784}"/>
              </a:ext>
            </a:extLst>
          </p:cNvPr>
          <p:cNvSpPr/>
          <p:nvPr userDrawn="1"/>
        </p:nvSpPr>
        <p:spPr>
          <a:xfrm>
            <a:off x="270024" y="4326523"/>
            <a:ext cx="8475077" cy="589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7D8D0C12-CCB3-CD6F-526F-39993D773D58}"/>
              </a:ext>
            </a:extLst>
          </p:cNvPr>
          <p:cNvSpPr>
            <a:spLocks noGrp="1"/>
          </p:cNvSpPr>
          <p:nvPr>
            <p:ph type="title" hasCustomPrompt="1"/>
          </p:nvPr>
        </p:nvSpPr>
        <p:spPr>
          <a:xfrm>
            <a:off x="457199" y="123568"/>
            <a:ext cx="8220243" cy="415498"/>
          </a:xfrm>
          <a:prstGeom prst="rect">
            <a:avLst/>
          </a:prstGeom>
        </p:spPr>
        <p:txBody>
          <a:bodyPr vert="horz" lIns="0" tIns="0" rIns="91440" bIns="45720" rtlCol="0" anchor="t">
            <a:noAutofit/>
          </a:bodyPr>
          <a:lstStyle/>
          <a:p>
            <a:r>
              <a:rPr lang="en-US"/>
              <a:t>Insert Title Here Image &amp; Copy</a:t>
            </a:r>
          </a:p>
        </p:txBody>
      </p:sp>
      <p:sp>
        <p:nvSpPr>
          <p:cNvPr id="6" name="Text Placeholder 4">
            <a:extLst>
              <a:ext uri="{FF2B5EF4-FFF2-40B4-BE49-F238E27FC236}">
                <a16:creationId xmlns:a16="http://schemas.microsoft.com/office/drawing/2014/main" id="{A35CE1B5-6B72-80B1-06B7-767DB52862D4}"/>
              </a:ext>
            </a:extLst>
          </p:cNvPr>
          <p:cNvSpPr>
            <a:spLocks noGrp="1"/>
          </p:cNvSpPr>
          <p:nvPr>
            <p:ph idx="1"/>
          </p:nvPr>
        </p:nvSpPr>
        <p:spPr>
          <a:xfrm>
            <a:off x="457199" y="594059"/>
            <a:ext cx="8233719" cy="4285983"/>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216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5589662" y="0"/>
            <a:ext cx="3554338" cy="5143500"/>
          </a:xfrm>
          <a:prstGeom prst="rect">
            <a:avLst/>
          </a:prstGeom>
          <a:solidFill>
            <a:schemeClr val="bg1">
              <a:lumMod val="50000"/>
            </a:schemeClr>
          </a:solidFill>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58FC1E26-3DFA-4729-D4CE-1DEFDCDE95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648200"/>
            <a:ext cx="9144000" cy="495300"/>
          </a:xfrm>
          <a:prstGeom prst="rect">
            <a:avLst/>
          </a:prstGeom>
        </p:spPr>
      </p:pic>
      <p:sp>
        <p:nvSpPr>
          <p:cNvPr id="6" name="Title Placeholder 1">
            <a:extLst>
              <a:ext uri="{FF2B5EF4-FFF2-40B4-BE49-F238E27FC236}">
                <a16:creationId xmlns:a16="http://schemas.microsoft.com/office/drawing/2014/main" id="{80DA951E-2346-C651-F31E-6C0F8B0C0DEB}"/>
              </a:ext>
            </a:extLst>
          </p:cNvPr>
          <p:cNvSpPr>
            <a:spLocks noGrp="1"/>
          </p:cNvSpPr>
          <p:nvPr>
            <p:ph type="title" hasCustomPrompt="1"/>
          </p:nvPr>
        </p:nvSpPr>
        <p:spPr>
          <a:xfrm>
            <a:off x="457199" y="123568"/>
            <a:ext cx="4819017" cy="415498"/>
          </a:xfrm>
          <a:prstGeom prst="rect">
            <a:avLst/>
          </a:prstGeom>
        </p:spPr>
        <p:txBody>
          <a:bodyPr vert="horz" lIns="0" tIns="0" rIns="91440" bIns="45720" rtlCol="0" anchor="t">
            <a:noAutofit/>
          </a:bodyPr>
          <a:lstStyle/>
          <a:p>
            <a:r>
              <a:rPr lang="en-US"/>
              <a:t>Insert Title Here Image &amp; Copy</a:t>
            </a:r>
          </a:p>
        </p:txBody>
      </p:sp>
      <p:sp>
        <p:nvSpPr>
          <p:cNvPr id="8" name="Text Placeholder 4">
            <a:extLst>
              <a:ext uri="{FF2B5EF4-FFF2-40B4-BE49-F238E27FC236}">
                <a16:creationId xmlns:a16="http://schemas.microsoft.com/office/drawing/2014/main" id="{A4665A5E-23A2-B700-AB86-18613EA1BAA0}"/>
              </a:ext>
            </a:extLst>
          </p:cNvPr>
          <p:cNvSpPr>
            <a:spLocks noGrp="1"/>
          </p:cNvSpPr>
          <p:nvPr>
            <p:ph idx="1"/>
          </p:nvPr>
        </p:nvSpPr>
        <p:spPr>
          <a:xfrm>
            <a:off x="457199" y="594059"/>
            <a:ext cx="4826917" cy="3653992"/>
          </a:xfrm>
          <a:prstGeom prst="rect">
            <a:avLst/>
          </a:prstGeom>
        </p:spPr>
        <p:txBody>
          <a:bodyPr vert="horz" wrap="square" lIns="0" tIns="45720" rIns="91440" bIns="45720" rtlCol="0">
            <a:noAutofit/>
          </a:body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D615F03-C367-24C6-9AAC-7A87FF5B668A}"/>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0" y="4648200"/>
            <a:ext cx="9144000" cy="495300"/>
          </a:xfrm>
          <a:prstGeom prst="rect">
            <a:avLst/>
          </a:prstGeom>
        </p:spPr>
      </p:pic>
      <p:sp>
        <p:nvSpPr>
          <p:cNvPr id="2" name="Title Placeholder 1"/>
          <p:cNvSpPr>
            <a:spLocks noGrp="1"/>
          </p:cNvSpPr>
          <p:nvPr>
            <p:ph type="title"/>
          </p:nvPr>
        </p:nvSpPr>
        <p:spPr>
          <a:xfrm>
            <a:off x="457199" y="1"/>
            <a:ext cx="8149665" cy="937610"/>
          </a:xfrm>
          <a:prstGeom prst="rect">
            <a:avLst/>
          </a:prstGeom>
        </p:spPr>
        <p:txBody>
          <a:bodyPr vert="horz" lIns="0" tIns="0" rIns="91440" bIns="45720" rtlCol="0" anchor="b">
            <a:noAutofit/>
          </a:bodyPr>
          <a:lstStyle/>
          <a:p>
            <a:r>
              <a:rPr lang="en-US"/>
              <a:t>Insert Title Here Image &amp; Copy</a:t>
            </a:r>
          </a:p>
        </p:txBody>
      </p:sp>
      <p:sp>
        <p:nvSpPr>
          <p:cNvPr id="8" name="Slide Number Placeholder 5"/>
          <p:cNvSpPr txBox="1">
            <a:spLocks/>
          </p:cNvSpPr>
          <p:nvPr/>
        </p:nvSpPr>
        <p:spPr>
          <a:xfrm>
            <a:off x="4311873" y="4988311"/>
            <a:ext cx="520255" cy="155189"/>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8D8E8D"/>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BF4A0-F7E7-4F05-98F8-4325DF1FDB43}" type="slidenum">
              <a:rPr lang="en-US" sz="800" b="0" smtClean="0">
                <a:solidFill>
                  <a:schemeClr val="bg1"/>
                </a:solidFill>
              </a:rPr>
              <a:pPr/>
              <a:t>‹#›</a:t>
            </a:fld>
            <a:endParaRPr lang="en-US" sz="800" b="0">
              <a:solidFill>
                <a:schemeClr val="bg1"/>
              </a:solidFill>
            </a:endParaRPr>
          </a:p>
        </p:txBody>
      </p:sp>
      <p:sp>
        <p:nvSpPr>
          <p:cNvPr id="5" name="Text Placeholder 4">
            <a:extLst>
              <a:ext uri="{FF2B5EF4-FFF2-40B4-BE49-F238E27FC236}">
                <a16:creationId xmlns:a16="http://schemas.microsoft.com/office/drawing/2014/main" id="{10665962-D527-D9A7-7D51-9A728E2C1C4A}"/>
              </a:ext>
            </a:extLst>
          </p:cNvPr>
          <p:cNvSpPr>
            <a:spLocks noGrp="1"/>
          </p:cNvSpPr>
          <p:nvPr>
            <p:ph type="body" idx="1"/>
          </p:nvPr>
        </p:nvSpPr>
        <p:spPr>
          <a:xfrm>
            <a:off x="457199" y="1169399"/>
            <a:ext cx="8163025" cy="904863"/>
          </a:xfrm>
          <a:prstGeom prst="rect">
            <a:avLst/>
          </a:prstGeom>
        </p:spPr>
        <p:txBody>
          <a:bodyPr vert="horz" wrap="square" lIns="0" tIns="45720" rIns="91440" bIns="45720" rtlCol="0">
            <a:spAutoFit/>
          </a:bodyPr>
          <a:lstStyle/>
          <a:p>
            <a:pPr lvl="0"/>
            <a:r>
              <a:rPr lang="en-US"/>
              <a:t>Click to 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43FB73-839C-307F-E23A-3503F1BC31A5}"/>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409652" y="4542181"/>
            <a:ext cx="2616583" cy="255970"/>
          </a:xfrm>
          <a:prstGeom prst="rect">
            <a:avLst/>
          </a:prstGeom>
        </p:spPr>
      </p:pic>
    </p:spTree>
    <p:extLst>
      <p:ext uri="{BB962C8B-B14F-4D97-AF65-F5344CB8AC3E}">
        <p14:creationId xmlns:p14="http://schemas.microsoft.com/office/powerpoint/2010/main" val="4241339874"/>
      </p:ext>
    </p:extLst>
  </p:cSld>
  <p:clrMap bg1="lt1" tx1="dk1" bg2="lt2" tx2="dk2" accent1="accent1" accent2="accent2" accent3="accent3" accent4="accent4" accent5="accent5" accent6="accent6" hlink="hlink" folHlink="folHlink"/>
  <p:sldLayoutIdLst>
    <p:sldLayoutId id="2147483699" r:id="rId1"/>
    <p:sldLayoutId id="2147483733" r:id="rId2"/>
    <p:sldLayoutId id="2147483718" r:id="rId3"/>
    <p:sldLayoutId id="2147483720" r:id="rId4"/>
    <p:sldLayoutId id="2147483734" r:id="rId5"/>
    <p:sldLayoutId id="2147483666" r:id="rId6"/>
    <p:sldLayoutId id="2147483651" r:id="rId7"/>
    <p:sldLayoutId id="2147483735" r:id="rId8"/>
    <p:sldLayoutId id="2147483668" r:id="rId9"/>
    <p:sldLayoutId id="2147483671" r:id="rId10"/>
    <p:sldLayoutId id="2147483675" r:id="rId11"/>
    <p:sldLayoutId id="2147483670" r:id="rId12"/>
    <p:sldLayoutId id="2147483672" r:id="rId13"/>
    <p:sldLayoutId id="2147483673" r:id="rId14"/>
    <p:sldLayoutId id="2147483674" r:id="rId15"/>
    <p:sldLayoutId id="2147483679" r:id="rId16"/>
    <p:sldLayoutId id="2147483676" r:id="rId17"/>
    <p:sldLayoutId id="2147483677" r:id="rId18"/>
    <p:sldLayoutId id="2147483736" r:id="rId19"/>
    <p:sldLayoutId id="2147483737" r:id="rId20"/>
    <p:sldLayoutId id="2147483667" r:id="rId21"/>
  </p:sldLayoutIdLst>
  <p:hf hdr="0" dt="0"/>
  <p:txStyles>
    <p:titleStyle>
      <a:lvl1pPr algn="l" defTabSz="457200" rtl="0" eaLnBrk="1" latinLnBrk="0" hangingPunct="1">
        <a:spcBef>
          <a:spcPct val="0"/>
        </a:spcBef>
        <a:buNone/>
        <a:defRPr sz="2400" kern="1200">
          <a:solidFill>
            <a:schemeClr val="accent1"/>
          </a:solidFill>
          <a:latin typeface="Arial"/>
          <a:ea typeface="+mj-ea"/>
          <a:cs typeface="Arial"/>
        </a:defRPr>
      </a:lvl1pPr>
    </p:titleStyle>
    <p:bodyStyle>
      <a:lvl1pPr marL="0" marR="0" indent="0" algn="l" defTabSz="914400" rtl="0" eaLnBrk="1" fontAlgn="base" latinLnBrk="0" hangingPunct="1">
        <a:lnSpc>
          <a:spcPct val="90000"/>
        </a:lnSpc>
        <a:spcBef>
          <a:spcPts val="600"/>
        </a:spcBef>
        <a:spcAft>
          <a:spcPct val="0"/>
        </a:spcAft>
        <a:buClrTx/>
        <a:buSzTx/>
        <a:buFontTx/>
        <a:buNone/>
        <a:tabLst/>
        <a:defRPr sz="1600" b="0" kern="1200">
          <a:solidFill>
            <a:schemeClr val="tx1"/>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sz="1600" b="0" kern="1200">
          <a:solidFill>
            <a:schemeClr val="tx1"/>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600" b="0" kern="1200">
          <a:solidFill>
            <a:schemeClr val="tx1"/>
          </a:solidFill>
          <a:latin typeface="Arial"/>
          <a:ea typeface="+mn-ea"/>
          <a:cs typeface="Arial"/>
        </a:defRPr>
      </a:lvl3pPr>
      <a:lvl4pPr marL="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4572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9B52-4B9B-EBD5-403A-CFDD774CB834}"/>
              </a:ext>
            </a:extLst>
          </p:cNvPr>
          <p:cNvSpPr>
            <a:spLocks noGrp="1"/>
          </p:cNvSpPr>
          <p:nvPr>
            <p:ph type="ctrTitle"/>
          </p:nvPr>
        </p:nvSpPr>
        <p:spPr>
          <a:xfrm>
            <a:off x="396072" y="1886716"/>
            <a:ext cx="7998285" cy="775597"/>
          </a:xfrm>
        </p:spPr>
        <p:txBody>
          <a:bodyPr/>
          <a:lstStyle/>
          <a:p>
            <a:r>
              <a:rPr lang="en-US" sz="2800"/>
              <a:t>A Standards-Based Review of Wearable and</a:t>
            </a:r>
            <a:r>
              <a:rPr lang="zh-CN" altLang="en-US" sz="2800"/>
              <a:t> </a:t>
            </a:r>
            <a:r>
              <a:rPr lang="en-US" sz="2800" err="1"/>
              <a:t>loT</a:t>
            </a:r>
            <a:r>
              <a:rPr lang="en-US" sz="2800"/>
              <a:t> Technologies in Parkinson's Telemedicine</a:t>
            </a:r>
          </a:p>
        </p:txBody>
      </p:sp>
      <p:sp>
        <p:nvSpPr>
          <p:cNvPr id="3" name="Subtitle 2">
            <a:extLst>
              <a:ext uri="{FF2B5EF4-FFF2-40B4-BE49-F238E27FC236}">
                <a16:creationId xmlns:a16="http://schemas.microsoft.com/office/drawing/2014/main" id="{EEB23483-D1C0-0C76-2818-46E80DD669F7}"/>
              </a:ext>
            </a:extLst>
          </p:cNvPr>
          <p:cNvSpPr>
            <a:spLocks noGrp="1"/>
          </p:cNvSpPr>
          <p:nvPr>
            <p:ph type="subTitle" idx="1"/>
          </p:nvPr>
        </p:nvSpPr>
        <p:spPr/>
        <p:txBody>
          <a:bodyPr/>
          <a:lstStyle/>
          <a:p>
            <a:r>
              <a:rPr lang="en-US" b="0" i="0" u="none" strike="noStrike">
                <a:effectLst/>
                <a:latin typeface="-webkit-standard"/>
              </a:rPr>
              <a:t>Final Project Presentation</a:t>
            </a:r>
            <a:endParaRPr lang="en-US"/>
          </a:p>
        </p:txBody>
      </p:sp>
      <p:sp>
        <p:nvSpPr>
          <p:cNvPr id="4" name="Content Placeholder 3">
            <a:extLst>
              <a:ext uri="{FF2B5EF4-FFF2-40B4-BE49-F238E27FC236}">
                <a16:creationId xmlns:a16="http://schemas.microsoft.com/office/drawing/2014/main" id="{6378BB63-B050-47BE-57F1-6C565D6B3A32}"/>
              </a:ext>
            </a:extLst>
          </p:cNvPr>
          <p:cNvSpPr>
            <a:spLocks noGrp="1"/>
          </p:cNvSpPr>
          <p:nvPr>
            <p:ph sz="quarter" idx="12"/>
          </p:nvPr>
        </p:nvSpPr>
        <p:spPr>
          <a:xfrm>
            <a:off x="396072" y="3816384"/>
            <a:ext cx="5853112" cy="251544"/>
          </a:xfrm>
        </p:spPr>
        <p:txBody>
          <a:bodyPr/>
          <a:lstStyle/>
          <a:p>
            <a:r>
              <a:rPr lang="en-US"/>
              <a:t>Team 6: </a:t>
            </a:r>
            <a:r>
              <a:rPr lang="en-US" err="1"/>
              <a:t>Shujun</a:t>
            </a:r>
            <a:r>
              <a:rPr lang="en-US"/>
              <a:t> Jiang, Liqi Kou, </a:t>
            </a:r>
            <a:r>
              <a:rPr lang="en-US" err="1"/>
              <a:t>Jidong</a:t>
            </a:r>
            <a:r>
              <a:rPr lang="en-US"/>
              <a:t> Wang</a:t>
            </a:r>
          </a:p>
        </p:txBody>
      </p:sp>
    </p:spTree>
    <p:extLst>
      <p:ext uri="{BB962C8B-B14F-4D97-AF65-F5344CB8AC3E}">
        <p14:creationId xmlns:p14="http://schemas.microsoft.com/office/powerpoint/2010/main" val="87923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6D58E-506A-62CE-800E-527A44C50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9EBF7-D1B6-D30F-AB68-7BBA0964DF5C}"/>
              </a:ext>
            </a:extLst>
          </p:cNvPr>
          <p:cNvSpPr>
            <a:spLocks noGrp="1"/>
          </p:cNvSpPr>
          <p:nvPr>
            <p:ph type="title"/>
          </p:nvPr>
        </p:nvSpPr>
        <p:spPr/>
        <p:txBody>
          <a:bodyPr/>
          <a:lstStyle/>
          <a:p>
            <a:r>
              <a:rPr lang="en-US" sz="2000" b="1">
                <a:latin typeface="Aptos" panose="020B0004020202020204" pitchFamily="34" charset="0"/>
              </a:rPr>
              <a:t>Continua Design Guidelines (ITU-T H.810)</a:t>
            </a:r>
            <a:endParaRPr lang="en-US" sz="2000">
              <a:latin typeface="Aptos" panose="020B0004020202020204" pitchFamily="34" charset="0"/>
            </a:endParaRPr>
          </a:p>
        </p:txBody>
      </p:sp>
      <p:sp>
        <p:nvSpPr>
          <p:cNvPr id="3" name="Content Placeholder 5">
            <a:extLst>
              <a:ext uri="{FF2B5EF4-FFF2-40B4-BE49-F238E27FC236}">
                <a16:creationId xmlns:a16="http://schemas.microsoft.com/office/drawing/2014/main" id="{FC79EE96-DD4C-7FE5-07D0-ADC974170BF9}"/>
              </a:ext>
            </a:extLst>
          </p:cNvPr>
          <p:cNvSpPr>
            <a:spLocks noGrp="1"/>
          </p:cNvSpPr>
          <p:nvPr>
            <p:ph idx="1"/>
          </p:nvPr>
        </p:nvSpPr>
        <p:spPr>
          <a:xfrm>
            <a:off x="457199" y="436119"/>
            <a:ext cx="8233719" cy="3933117"/>
          </a:xfrm>
        </p:spPr>
        <p:txBody>
          <a:bodyPr/>
          <a:lstStyle/>
          <a:p>
            <a:pPr>
              <a:buNone/>
            </a:pPr>
            <a:r>
              <a:rPr lang="en-US" sz="1400">
                <a:latin typeface="+mn-lt"/>
              </a:rPr>
              <a:t>• </a:t>
            </a:r>
            <a:r>
              <a:rPr lang="en-US" sz="1400" b="1">
                <a:latin typeface="+mn-lt"/>
              </a:rPr>
              <a:t>Secure &amp; Standardized Data Transmission: </a:t>
            </a:r>
            <a:r>
              <a:rPr lang="en-US" sz="1400">
                <a:latin typeface="+mn-lt"/>
              </a:rPr>
              <a:t>Leverages established standards (e.g., HL7, IEEE) to ensure that data from wearable sensors is transmitted securely and with consistent integrity across telemedicine platforms.</a:t>
            </a:r>
          </a:p>
          <a:p>
            <a:pPr>
              <a:buNone/>
            </a:pPr>
            <a:r>
              <a:rPr lang="en-US" sz="1400">
                <a:latin typeface="+mn-lt"/>
              </a:rPr>
              <a:t>• </a:t>
            </a:r>
            <a:r>
              <a:rPr lang="en-US" sz="1400" b="1">
                <a:latin typeface="+mn-lt"/>
              </a:rPr>
              <a:t>Interoperable Communication Protocols: </a:t>
            </a:r>
            <a:r>
              <a:rPr lang="en-US" sz="1400">
                <a:latin typeface="+mn-lt"/>
              </a:rPr>
              <a:t>Implements defined, industry-backed guidelines to enable seamless data exchange between diverse wearable and IoT devices and clinical systems, promoting a unified digital ecosystem.</a:t>
            </a:r>
          </a:p>
          <a:p>
            <a:pPr>
              <a:buNone/>
            </a:pPr>
            <a:r>
              <a:rPr lang="en-US" sz="1400">
                <a:latin typeface="+mn-lt"/>
              </a:rPr>
              <a:t>• </a:t>
            </a:r>
            <a:r>
              <a:rPr lang="en-US" sz="1400" b="1">
                <a:latin typeface="+mn-lt"/>
              </a:rPr>
              <a:t>Enhanced Data Reliability &amp; Benchmarking: </a:t>
            </a:r>
            <a:r>
              <a:rPr lang="en-US" sz="1400">
                <a:latin typeface="+mn-lt"/>
              </a:rPr>
              <a:t>Adopts standardized quality metrics that enhance the trustworthiness of remotely captured data, critical for accurate monitoring of Parkinson’s disease progression.</a:t>
            </a:r>
          </a:p>
          <a:p>
            <a:pPr>
              <a:buNone/>
            </a:pPr>
            <a:r>
              <a:rPr lang="en-US" sz="1400">
                <a:latin typeface="+mn-lt"/>
              </a:rPr>
              <a:t>• </a:t>
            </a:r>
            <a:r>
              <a:rPr lang="en-US" sz="1400" b="1">
                <a:latin typeface="+mn-lt"/>
              </a:rPr>
              <a:t>Standardized Capture of Clinical Metrics: </a:t>
            </a:r>
            <a:r>
              <a:rPr lang="en-US" sz="1400">
                <a:latin typeface="+mn-lt"/>
              </a:rPr>
              <a:t>Ensures that fluctuations in motor performance and other Parkinson’s-specific indicators are measured using uniform protocols, facilitating comparability and precise trend analysis.</a:t>
            </a:r>
          </a:p>
          <a:p>
            <a:pPr>
              <a:buNone/>
            </a:pPr>
            <a:r>
              <a:rPr lang="en-US" sz="1400">
                <a:latin typeface="+mn-lt"/>
              </a:rPr>
              <a:t>• </a:t>
            </a:r>
            <a:r>
              <a:rPr lang="en-US" sz="1400" b="1">
                <a:latin typeface="+mn-lt"/>
              </a:rPr>
              <a:t>Enabling Timely, Informed Interventions: </a:t>
            </a:r>
            <a:r>
              <a:rPr lang="en-US" sz="1400">
                <a:latin typeface="+mn-lt"/>
              </a:rPr>
              <a:t>Supports real-time data flow and analytics, empowering clinicians to make prompt, standards-informed treatment decisions for optimal patient outcomes.</a:t>
            </a:r>
          </a:p>
          <a:p>
            <a:endParaRPr lang="en-US"/>
          </a:p>
        </p:txBody>
      </p:sp>
      <p:pic>
        <p:nvPicPr>
          <p:cNvPr id="5" name="Picture 4" descr="A diagram of a medical procedure&#10;&#10;AI-generated content may be incorrect.">
            <a:extLst>
              <a:ext uri="{FF2B5EF4-FFF2-40B4-BE49-F238E27FC236}">
                <a16:creationId xmlns:a16="http://schemas.microsoft.com/office/drawing/2014/main" id="{CEDEA584-9C83-4A82-231D-73E981BE8FD2}"/>
              </a:ext>
            </a:extLst>
          </p:cNvPr>
          <p:cNvPicPr>
            <a:picLocks noChangeAspect="1"/>
          </p:cNvPicPr>
          <p:nvPr/>
        </p:nvPicPr>
        <p:blipFill>
          <a:blip r:embed="rId2"/>
          <a:stretch>
            <a:fillRect/>
          </a:stretch>
        </p:blipFill>
        <p:spPr>
          <a:xfrm>
            <a:off x="1550894" y="3485030"/>
            <a:ext cx="5746377" cy="1443317"/>
          </a:xfrm>
          <a:prstGeom prst="rect">
            <a:avLst/>
          </a:prstGeom>
        </p:spPr>
      </p:pic>
    </p:spTree>
    <p:extLst>
      <p:ext uri="{BB962C8B-B14F-4D97-AF65-F5344CB8AC3E}">
        <p14:creationId xmlns:p14="http://schemas.microsoft.com/office/powerpoint/2010/main" val="172754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8E09D-0306-B115-F628-F5F9957E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061AD-385A-DD5B-93BF-B167BD8DE8DE}"/>
              </a:ext>
            </a:extLst>
          </p:cNvPr>
          <p:cNvSpPr>
            <a:spLocks noGrp="1"/>
          </p:cNvSpPr>
          <p:nvPr>
            <p:ph type="title"/>
          </p:nvPr>
        </p:nvSpPr>
        <p:spPr/>
        <p:txBody>
          <a:bodyPr/>
          <a:lstStyle/>
          <a:p>
            <a:r>
              <a:rPr lang="en-US" sz="2000" b="1">
                <a:latin typeface="+mn-lt"/>
              </a:rPr>
              <a:t>HL7 FHIR Standard for Data Integration</a:t>
            </a:r>
            <a:endParaRPr lang="en-US" sz="2000">
              <a:latin typeface="+mn-lt"/>
            </a:endParaRPr>
          </a:p>
        </p:txBody>
      </p:sp>
      <p:sp>
        <p:nvSpPr>
          <p:cNvPr id="6" name="Content Placeholder 5">
            <a:extLst>
              <a:ext uri="{FF2B5EF4-FFF2-40B4-BE49-F238E27FC236}">
                <a16:creationId xmlns:a16="http://schemas.microsoft.com/office/drawing/2014/main" id="{68BE4317-B3BA-3387-F169-3B048CD4DF56}"/>
              </a:ext>
            </a:extLst>
          </p:cNvPr>
          <p:cNvSpPr>
            <a:spLocks noGrp="1"/>
          </p:cNvSpPr>
          <p:nvPr>
            <p:ph idx="1"/>
          </p:nvPr>
        </p:nvSpPr>
        <p:spPr/>
        <p:txBody>
          <a:bodyPr/>
          <a:lstStyle/>
          <a:p>
            <a:pPr>
              <a:buNone/>
            </a:pPr>
            <a:r>
              <a:rPr lang="en-US">
                <a:latin typeface="+mn-lt"/>
              </a:rPr>
              <a:t>• </a:t>
            </a:r>
            <a:r>
              <a:rPr lang="en-US" b="1">
                <a:latin typeface="+mn-lt"/>
              </a:rPr>
              <a:t>Pivotal Standard in Healthcare Data Exchange:</a:t>
            </a:r>
            <a:endParaRPr lang="en-US">
              <a:latin typeface="+mn-lt"/>
            </a:endParaRPr>
          </a:p>
          <a:p>
            <a:pPr>
              <a:buNone/>
            </a:pPr>
            <a:r>
              <a:rPr lang="en-US">
                <a:latin typeface="+mn-lt"/>
              </a:rPr>
              <a:t>HL7 FHIR is essential for secure, standardized data sharing among wearable devices and IoT sensors, ensuring robust connectivity in Parkinson’s telemedicine systems.</a:t>
            </a:r>
          </a:p>
          <a:p>
            <a:pPr>
              <a:buNone/>
            </a:pPr>
            <a:r>
              <a:rPr lang="en-US">
                <a:latin typeface="+mn-lt"/>
              </a:rPr>
              <a:t>• </a:t>
            </a:r>
            <a:r>
              <a:rPr lang="en-US" b="1">
                <a:latin typeface="+mn-lt"/>
              </a:rPr>
              <a:t>Modular Resources &amp; APIs:</a:t>
            </a:r>
            <a:endParaRPr lang="en-US">
              <a:latin typeface="+mn-lt"/>
            </a:endParaRPr>
          </a:p>
          <a:p>
            <a:pPr>
              <a:buNone/>
            </a:pPr>
            <a:r>
              <a:rPr lang="en-US">
                <a:latin typeface="+mn-lt"/>
              </a:rPr>
              <a:t>By defining modular “resources” and APIs, FHIR enables seamless communication and integration across diverse health information systems, bridging gaps between wearable sensors and clinical platforms.</a:t>
            </a:r>
          </a:p>
          <a:p>
            <a:pPr>
              <a:buNone/>
            </a:pPr>
            <a:r>
              <a:rPr lang="en-US">
                <a:latin typeface="+mn-lt"/>
              </a:rPr>
              <a:t>• </a:t>
            </a:r>
            <a:r>
              <a:rPr lang="en-US" b="1">
                <a:latin typeface="+mn-lt"/>
              </a:rPr>
              <a:t>Direct EHR Integration:</a:t>
            </a:r>
            <a:endParaRPr lang="en-US">
              <a:latin typeface="+mn-lt"/>
            </a:endParaRPr>
          </a:p>
          <a:p>
            <a:pPr>
              <a:buNone/>
            </a:pPr>
            <a:r>
              <a:rPr lang="en-US">
                <a:latin typeface="+mn-lt"/>
              </a:rPr>
              <a:t>Utilizing FHIR, real-time data from wearable devices is directly incorporated into electronic health records (EHRs), providing clinicians with comprehensive patient insights for effective decision-making.</a:t>
            </a:r>
          </a:p>
          <a:p>
            <a:pPr>
              <a:buNone/>
            </a:pPr>
            <a:r>
              <a:rPr lang="en-US">
                <a:latin typeface="+mn-lt"/>
              </a:rPr>
              <a:t>• </a:t>
            </a:r>
            <a:r>
              <a:rPr lang="en-US" b="1">
                <a:latin typeface="+mn-lt"/>
              </a:rPr>
              <a:t>Timely Data Integration for Dynamic Care:</a:t>
            </a:r>
            <a:endParaRPr lang="en-US">
              <a:latin typeface="+mn-lt"/>
            </a:endParaRPr>
          </a:p>
          <a:p>
            <a:r>
              <a:rPr lang="en-US">
                <a:latin typeface="+mn-lt"/>
              </a:rPr>
              <a:t>FHIR’s efficient data exchange protocols facilitate prompt data integration, which is critical for continuous monitoring of Parkinson’s disease progression and timely adjustment of therapeutic strategies.</a:t>
            </a:r>
          </a:p>
          <a:p>
            <a:pPr>
              <a:lnSpc>
                <a:spcPct val="150000"/>
              </a:lnSpc>
            </a:pPr>
            <a:endParaRPr lang="en-US" sz="1800">
              <a:latin typeface="Aptos" panose="020B0004020202020204" pitchFamily="34" charset="0"/>
            </a:endParaRPr>
          </a:p>
          <a:p>
            <a:endParaRPr lang="en-US"/>
          </a:p>
        </p:txBody>
      </p:sp>
    </p:spTree>
    <p:extLst>
      <p:ext uri="{BB962C8B-B14F-4D97-AF65-F5344CB8AC3E}">
        <p14:creationId xmlns:p14="http://schemas.microsoft.com/office/powerpoint/2010/main" val="175122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C781-BC33-6913-5AF0-BC7C9518E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E23E1-65CE-BDBC-172E-214A9381A039}"/>
              </a:ext>
            </a:extLst>
          </p:cNvPr>
          <p:cNvSpPr>
            <a:spLocks noGrp="1"/>
          </p:cNvSpPr>
          <p:nvPr>
            <p:ph type="title"/>
          </p:nvPr>
        </p:nvSpPr>
        <p:spPr/>
        <p:txBody>
          <a:bodyPr/>
          <a:lstStyle/>
          <a:p>
            <a:r>
              <a:rPr lang="en-US" sz="2000" b="1">
                <a:latin typeface="+mj-lt"/>
              </a:rPr>
              <a:t>Challenges &amp; Clinical Implications</a:t>
            </a:r>
            <a:endParaRPr lang="en-US" sz="2000">
              <a:latin typeface="+mj-lt"/>
            </a:endParaRPr>
          </a:p>
        </p:txBody>
      </p:sp>
      <p:sp>
        <p:nvSpPr>
          <p:cNvPr id="6" name="Content Placeholder 5">
            <a:extLst>
              <a:ext uri="{FF2B5EF4-FFF2-40B4-BE49-F238E27FC236}">
                <a16:creationId xmlns:a16="http://schemas.microsoft.com/office/drawing/2014/main" id="{C7221851-B8BC-24C6-8B90-598F58657F67}"/>
              </a:ext>
            </a:extLst>
          </p:cNvPr>
          <p:cNvSpPr>
            <a:spLocks noGrp="1"/>
          </p:cNvSpPr>
          <p:nvPr>
            <p:ph idx="1"/>
          </p:nvPr>
        </p:nvSpPr>
        <p:spPr/>
        <p:txBody>
          <a:bodyPr/>
          <a:lstStyle/>
          <a:p>
            <a:pPr>
              <a:lnSpc>
                <a:spcPct val="150000"/>
              </a:lnSpc>
              <a:buNone/>
            </a:pPr>
            <a:r>
              <a:rPr lang="en-US">
                <a:latin typeface="+mn-lt"/>
              </a:rPr>
              <a:t>• </a:t>
            </a:r>
            <a:r>
              <a:rPr lang="en-US" b="1">
                <a:latin typeface="+mn-lt"/>
              </a:rPr>
              <a:t>Fragmented Data Streams:</a:t>
            </a:r>
            <a:r>
              <a:rPr lang="en-US">
                <a:latin typeface="+mn-lt"/>
              </a:rPr>
              <a:t> The lack of universal standardization across platforms leads to fragmented, inconsistent data.</a:t>
            </a:r>
          </a:p>
          <a:p>
            <a:pPr>
              <a:lnSpc>
                <a:spcPct val="150000"/>
              </a:lnSpc>
              <a:buNone/>
            </a:pPr>
            <a:r>
              <a:rPr lang="en-US">
                <a:latin typeface="+mn-lt"/>
              </a:rPr>
              <a:t>• </a:t>
            </a:r>
            <a:r>
              <a:rPr lang="en-US" b="1">
                <a:latin typeface="+mn-lt"/>
              </a:rPr>
              <a:t>Need for Comprehensive Frameworks:</a:t>
            </a:r>
            <a:r>
              <a:rPr lang="en-US">
                <a:latin typeface="+mn-lt"/>
              </a:rPr>
              <a:t> This fragmentation highlights the necessity for frameworks that fully integrate the Continua Design Guidelines and HL7 FHIR.</a:t>
            </a:r>
          </a:p>
          <a:p>
            <a:pPr>
              <a:lnSpc>
                <a:spcPct val="150000"/>
              </a:lnSpc>
              <a:buNone/>
            </a:pPr>
            <a:r>
              <a:rPr lang="en-US">
                <a:latin typeface="+mn-lt"/>
              </a:rPr>
              <a:t>• </a:t>
            </a:r>
            <a:r>
              <a:rPr lang="en-US" b="1">
                <a:latin typeface="+mn-lt"/>
              </a:rPr>
              <a:t>Personalized Treatment Support:</a:t>
            </a:r>
            <a:r>
              <a:rPr lang="en-US">
                <a:latin typeface="+mn-lt"/>
              </a:rPr>
              <a:t> Secure and accurate data transmission into EHRs enables a more personalized treatment approach.</a:t>
            </a:r>
          </a:p>
          <a:p>
            <a:pPr>
              <a:lnSpc>
                <a:spcPct val="150000"/>
              </a:lnSpc>
              <a:buNone/>
            </a:pPr>
            <a:r>
              <a:rPr lang="en-US">
                <a:latin typeface="+mn-lt"/>
              </a:rPr>
              <a:t>• </a:t>
            </a:r>
            <a:r>
              <a:rPr lang="en-US" b="1">
                <a:latin typeface="+mn-lt"/>
              </a:rPr>
              <a:t>Early Symptom Detection:</a:t>
            </a:r>
            <a:r>
              <a:rPr lang="en-US">
                <a:latin typeface="+mn-lt"/>
              </a:rPr>
              <a:t> Continuous monitoring facilitates early detection of symptom exacerbation, allowing healthcare providers to tailor interventions in real time.</a:t>
            </a:r>
          </a:p>
          <a:p>
            <a:pPr>
              <a:lnSpc>
                <a:spcPct val="150000"/>
              </a:lnSpc>
            </a:pPr>
            <a:r>
              <a:rPr lang="en-US">
                <a:latin typeface="+mn-lt"/>
              </a:rPr>
              <a:t>• </a:t>
            </a:r>
            <a:r>
              <a:rPr lang="en-US" b="1">
                <a:latin typeface="+mn-lt"/>
              </a:rPr>
              <a:t>Enhanced Healthcare Efficiency:</a:t>
            </a:r>
            <a:r>
              <a:rPr lang="en-US">
                <a:latin typeface="+mn-lt"/>
              </a:rPr>
              <a:t> These improvements ultimately lead to better patient outcomes and more efficient healthcare delivery.</a:t>
            </a:r>
          </a:p>
          <a:p>
            <a:endParaRPr lang="en-US"/>
          </a:p>
        </p:txBody>
      </p:sp>
    </p:spTree>
    <p:extLst>
      <p:ext uri="{BB962C8B-B14F-4D97-AF65-F5344CB8AC3E}">
        <p14:creationId xmlns:p14="http://schemas.microsoft.com/office/powerpoint/2010/main" val="146465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381E98-0A2A-BC92-F659-FC90FA0ED0DB}"/>
              </a:ext>
            </a:extLst>
          </p:cNvPr>
          <p:cNvSpPr>
            <a:spLocks noGrp="1"/>
          </p:cNvSpPr>
          <p:nvPr>
            <p:ph type="title"/>
          </p:nvPr>
        </p:nvSpPr>
        <p:spPr/>
        <p:txBody>
          <a:bodyPr/>
          <a:lstStyle/>
          <a:p>
            <a:r>
              <a:rPr lang="en-US" b="1">
                <a:latin typeface="+mj-lt"/>
              </a:rPr>
              <a:t>Summary</a:t>
            </a:r>
          </a:p>
        </p:txBody>
      </p:sp>
      <p:sp>
        <p:nvSpPr>
          <p:cNvPr id="4" name="Content Placeholder 3">
            <a:extLst>
              <a:ext uri="{FF2B5EF4-FFF2-40B4-BE49-F238E27FC236}">
                <a16:creationId xmlns:a16="http://schemas.microsoft.com/office/drawing/2014/main" id="{F6320756-AECA-41E6-4C10-620CDB774CAF}"/>
              </a:ext>
            </a:extLst>
          </p:cNvPr>
          <p:cNvSpPr>
            <a:spLocks noGrp="1"/>
          </p:cNvSpPr>
          <p:nvPr>
            <p:ph idx="1"/>
          </p:nvPr>
        </p:nvSpPr>
        <p:spPr>
          <a:xfrm>
            <a:off x="457199" y="594059"/>
            <a:ext cx="8220243" cy="3653992"/>
          </a:xfrm>
        </p:spPr>
        <p:txBody>
          <a:bodyPr/>
          <a:lstStyle/>
          <a:p>
            <a:pPr>
              <a:buNone/>
            </a:pPr>
            <a:r>
              <a:rPr lang="en-US" sz="1350">
                <a:latin typeface="+mn-lt"/>
              </a:rPr>
              <a:t>• </a:t>
            </a:r>
            <a:r>
              <a:rPr lang="en-US" sz="1350" b="1">
                <a:latin typeface="+mn-lt"/>
              </a:rPr>
              <a:t>Standards-Driven Interoperability:</a:t>
            </a:r>
            <a:endParaRPr lang="en-US" sz="1350">
              <a:latin typeface="+mn-lt"/>
            </a:endParaRPr>
          </a:p>
          <a:p>
            <a:pPr>
              <a:buNone/>
            </a:pPr>
            <a:r>
              <a:rPr lang="en-US" sz="1350">
                <a:latin typeface="+mn-lt"/>
              </a:rPr>
              <a:t>Our review highlights the critical role of standards—such as HL7 FHIR, ISO/IEEE 11073, IEEE 11073 SDC, and Continua Design Guidelines—in ensuring secure, reliable data exchange among wearable and IoT devices in Parkinson’s telemedicine.</a:t>
            </a:r>
          </a:p>
          <a:p>
            <a:pPr>
              <a:buNone/>
            </a:pPr>
            <a:r>
              <a:rPr lang="en-US" sz="1350">
                <a:latin typeface="+mn-lt"/>
              </a:rPr>
              <a:t>• </a:t>
            </a:r>
            <a:r>
              <a:rPr lang="en-US" sz="1350" b="1">
                <a:latin typeface="+mn-lt"/>
              </a:rPr>
              <a:t>Robust Data Integration:</a:t>
            </a:r>
            <a:endParaRPr lang="en-US" sz="1350">
              <a:latin typeface="+mn-lt"/>
            </a:endParaRPr>
          </a:p>
          <a:p>
            <a:pPr>
              <a:buNone/>
            </a:pPr>
            <a:r>
              <a:rPr lang="en-US" sz="1350">
                <a:latin typeface="+mn-lt"/>
              </a:rPr>
              <a:t>HL7 FHIR and related standards enable seamless, real-time integration of wearable device data directly into electronic health records (EHRs), supporting comprehensive patient monitoring and personalized treatment decisions.</a:t>
            </a:r>
          </a:p>
          <a:p>
            <a:pPr>
              <a:buNone/>
            </a:pPr>
            <a:r>
              <a:rPr lang="en-US" sz="1350">
                <a:latin typeface="+mn-lt"/>
              </a:rPr>
              <a:t>• </a:t>
            </a:r>
            <a:r>
              <a:rPr lang="en-US" sz="1350" b="1">
                <a:latin typeface="+mn-lt"/>
              </a:rPr>
              <a:t>Plug-and-Play Connectivity:</a:t>
            </a:r>
            <a:endParaRPr lang="en-US" sz="1350">
              <a:latin typeface="+mn-lt"/>
            </a:endParaRPr>
          </a:p>
          <a:p>
            <a:pPr>
              <a:buNone/>
            </a:pPr>
            <a:r>
              <a:rPr lang="en-US" sz="1350">
                <a:latin typeface="+mn-lt"/>
              </a:rPr>
              <a:t>Standardized frameworks facilitate consistent representation of clinical metrics (e.g., tremor, gait, bradykinesia), allowing diverse devices to operate cohesively across clinical ecosystems.</a:t>
            </a:r>
          </a:p>
          <a:p>
            <a:pPr>
              <a:buNone/>
            </a:pPr>
            <a:r>
              <a:rPr lang="en-US" sz="1350">
                <a:latin typeface="+mn-lt"/>
              </a:rPr>
              <a:t>• </a:t>
            </a:r>
            <a:r>
              <a:rPr lang="en-US" sz="1350" b="1">
                <a:latin typeface="+mn-lt"/>
              </a:rPr>
              <a:t>Timely Clinical Interventions:</a:t>
            </a:r>
            <a:endParaRPr lang="en-US" sz="1350">
              <a:latin typeface="+mn-lt"/>
            </a:endParaRPr>
          </a:p>
          <a:p>
            <a:pPr>
              <a:buNone/>
            </a:pPr>
            <a:r>
              <a:rPr lang="en-US" sz="1350">
                <a:latin typeface="+mn-lt"/>
              </a:rPr>
              <a:t>Reliable, standardized data transmission supports dynamic monitoring of disease progression, enabling early detection of symptom changes and prompt therapeutic adjustments.</a:t>
            </a:r>
          </a:p>
          <a:p>
            <a:pPr>
              <a:buNone/>
            </a:pPr>
            <a:r>
              <a:rPr lang="en-US" sz="1350">
                <a:latin typeface="+mn-lt"/>
              </a:rPr>
              <a:t>• </a:t>
            </a:r>
            <a:r>
              <a:rPr lang="en-US" sz="1350" b="1">
                <a:latin typeface="+mn-lt"/>
              </a:rPr>
              <a:t>Collaborative Innovation:</a:t>
            </a:r>
            <a:endParaRPr lang="en-US" sz="1350">
              <a:latin typeface="+mn-lt"/>
            </a:endParaRPr>
          </a:p>
          <a:p>
            <a:pPr>
              <a:buNone/>
            </a:pPr>
            <a:r>
              <a:rPr lang="en-US" sz="1350">
                <a:latin typeface="+mn-lt"/>
              </a:rPr>
              <a:t>Initiatives like the WAMIII Program drive cross-sector collaboration, accelerating the standardization process and validation of digital biomarkers critical for improved telemedicine outcomes.</a:t>
            </a:r>
          </a:p>
          <a:p>
            <a:endParaRPr lang="en-US"/>
          </a:p>
        </p:txBody>
      </p:sp>
    </p:spTree>
    <p:extLst>
      <p:ext uri="{BB962C8B-B14F-4D97-AF65-F5344CB8AC3E}">
        <p14:creationId xmlns:p14="http://schemas.microsoft.com/office/powerpoint/2010/main" val="52220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8B758A-209A-DB55-D1D8-442A16266E0A}"/>
              </a:ext>
            </a:extLst>
          </p:cNvPr>
          <p:cNvSpPr>
            <a:spLocks noGrp="1"/>
          </p:cNvSpPr>
          <p:nvPr>
            <p:ph type="title"/>
          </p:nvPr>
        </p:nvSpPr>
        <p:spPr/>
        <p:txBody>
          <a:bodyPr/>
          <a:lstStyle/>
          <a:p>
            <a:r>
              <a:rPr lang="en-US" sz="2000" b="1"/>
              <a:t>References</a:t>
            </a:r>
          </a:p>
        </p:txBody>
      </p:sp>
      <p:sp>
        <p:nvSpPr>
          <p:cNvPr id="4" name="Content Placeholder 3">
            <a:extLst>
              <a:ext uri="{FF2B5EF4-FFF2-40B4-BE49-F238E27FC236}">
                <a16:creationId xmlns:a16="http://schemas.microsoft.com/office/drawing/2014/main" id="{576B2D12-5398-369D-5BBE-1DF67CC91F7C}"/>
              </a:ext>
            </a:extLst>
          </p:cNvPr>
          <p:cNvSpPr>
            <a:spLocks noGrp="1"/>
          </p:cNvSpPr>
          <p:nvPr>
            <p:ph idx="1"/>
          </p:nvPr>
        </p:nvSpPr>
        <p:spPr>
          <a:xfrm>
            <a:off x="457199" y="485007"/>
            <a:ext cx="8612660" cy="4037565"/>
          </a:xfrm>
        </p:spPr>
        <p:txBody>
          <a:bodyPr/>
          <a:lstStyle/>
          <a:p>
            <a:r>
              <a:rPr lang="en-US" sz="1200" b="1" i="0" u="none" strike="noStrike">
                <a:solidFill>
                  <a:srgbClr val="222222"/>
                </a:solidFill>
                <a:effectLst/>
                <a:latin typeface="Arial" panose="020B0604020202020204" pitchFamily="34" charset="0"/>
              </a:rPr>
              <a:t>Collaborative Development Program</a:t>
            </a:r>
            <a:endParaRPr lang="en-US" altLang="zh-CN" sz="600"/>
          </a:p>
          <a:p>
            <a:r>
              <a:rPr lang="en-US" altLang="zh-CN" sz="900"/>
              <a:t>1. </a:t>
            </a:r>
            <a:r>
              <a:rPr lang="en-US" sz="900"/>
              <a:t>Li, Y., Li, Y., Li, H., Hong, Z., &amp; Xu, J. (2024). An 800M</a:t>
            </a:r>
            <a:r>
              <a:rPr lang="el-GR" sz="900"/>
              <a:t>Ω-</a:t>
            </a:r>
            <a:r>
              <a:rPr lang="en-US" sz="900"/>
              <a:t>Input-Impedance 95.3 dB-DR </a:t>
            </a:r>
            <a:r>
              <a:rPr lang="el-GR" sz="900"/>
              <a:t>Δ-ΔΣ </a:t>
            </a:r>
            <a:r>
              <a:rPr lang="en-US" sz="900"/>
              <a:t>AFE for Dry-Electrode Wearable EEG Recording. IEEE Transactions on Biomedical Circuits and Systems.</a:t>
            </a:r>
          </a:p>
          <a:p>
            <a:r>
              <a:rPr lang="en-US" sz="900"/>
              <a:t>2. </a:t>
            </a:r>
            <a:r>
              <a:rPr lang="en-US" sz="900" err="1"/>
              <a:t>Amprimo</a:t>
            </a:r>
            <a:r>
              <a:rPr lang="en-US" sz="900"/>
              <a:t>, G., Masi, G., </a:t>
            </a:r>
            <a:r>
              <a:rPr lang="en-US" sz="900" err="1"/>
              <a:t>Olmo</a:t>
            </a:r>
            <a:r>
              <a:rPr lang="en-US" sz="900"/>
              <a:t>, G., &amp; Ferraris, C. (2024). Deep learning for hand tracking in Parkinson’s disease video-based assessment: Current and future perspectives. Artificial Intelligence in Medicine, 102914.</a:t>
            </a:r>
          </a:p>
          <a:p>
            <a:r>
              <a:rPr lang="en-US" sz="900"/>
              <a:t>3. </a:t>
            </a:r>
            <a:r>
              <a:rPr lang="en-US" sz="900" err="1"/>
              <a:t>MejiaCruz</a:t>
            </a:r>
            <a:r>
              <a:rPr lang="en-US" sz="900"/>
              <a:t>, Y., </a:t>
            </a:r>
            <a:r>
              <a:rPr lang="en-US" sz="900" err="1"/>
              <a:t>Caicedo</a:t>
            </a:r>
            <a:r>
              <a:rPr lang="en-US" sz="900"/>
              <a:t>, J. M., Jiang, Z., &amp; Franco, J. M. (2024). Probabilistic Estimation of Cadence &amp; Walking Speed From Floor Vibrations. IEEE Journal of Translational Engineering in Health and Medicine.</a:t>
            </a:r>
          </a:p>
          <a:p>
            <a:r>
              <a:rPr lang="en-US" sz="900"/>
              <a:t>4. Battista, L., </a:t>
            </a:r>
            <a:r>
              <a:rPr lang="en-US" sz="900" err="1"/>
              <a:t>Casali</a:t>
            </a:r>
            <a:r>
              <a:rPr lang="en-US" sz="900"/>
              <a:t>, M., </a:t>
            </a:r>
            <a:r>
              <a:rPr lang="en-US" sz="900" err="1"/>
              <a:t>Brusa</a:t>
            </a:r>
            <a:r>
              <a:rPr lang="en-US" sz="900"/>
              <a:t>, L., </a:t>
            </a:r>
            <a:r>
              <a:rPr lang="en-US" sz="900" err="1"/>
              <a:t>Radicati</a:t>
            </a:r>
            <a:r>
              <a:rPr lang="en-US" sz="900"/>
              <a:t>, F. G., &amp; </a:t>
            </a:r>
            <a:r>
              <a:rPr lang="en-US" sz="900" err="1"/>
              <a:t>Stocchi</a:t>
            </a:r>
            <a:r>
              <a:rPr lang="en-US" sz="900"/>
              <a:t>, F. (2023). Clinical assessment of a new wearable tool for continuous and objective recording of motor fluctuations and ON/OFF states in patients with Parkinson’s disease. </a:t>
            </a:r>
            <a:r>
              <a:rPr lang="en-US" sz="900" err="1"/>
              <a:t>Plos</a:t>
            </a:r>
            <a:r>
              <a:rPr lang="en-US" sz="900"/>
              <a:t> one, 18(10), e0287139.</a:t>
            </a:r>
          </a:p>
          <a:p>
            <a:r>
              <a:rPr lang="en-US" sz="900"/>
              <a:t>5. Chen, M., Sun, Z., Xin, T., Chen, Y., &amp; Su, F. (2023). An interpretable deep learning optimized wearable daily detection system for Parkinson’s disease. IEEE Transactions on Neural Systems and Rehabilitation Engineering, 31, 3937-3946.</a:t>
            </a:r>
          </a:p>
          <a:p>
            <a:r>
              <a:rPr lang="en-US" sz="900"/>
              <a:t>6. Guo, Z., Zeng, W., Yu, T., Xu, Y., Xiao, Y., Cao, X., &amp; Cao, Z. (2022). Vision-based finger tapping test in patients with Parkinson’s disease via spatial-temporal 3D hand pose estimation. IEEE Journal of Biomedical and Health Informatics, 26(8), 3848-3859.</a:t>
            </a:r>
          </a:p>
          <a:p>
            <a:r>
              <a:rPr lang="en-US" sz="900"/>
              <a:t>7. </a:t>
            </a:r>
            <a:r>
              <a:rPr lang="en-US" sz="900" err="1"/>
              <a:t>Kostovich</a:t>
            </a:r>
            <a:r>
              <a:rPr lang="en-US" sz="900"/>
              <a:t>, C. T., </a:t>
            </a:r>
            <a:r>
              <a:rPr lang="en-US" sz="900" err="1"/>
              <a:t>Etingen</a:t>
            </a:r>
            <a:r>
              <a:rPr lang="en-US" sz="900"/>
              <a:t>, B., Wirth, M., Patrianakos, J., Kartje, R., </a:t>
            </a:r>
            <a:r>
              <a:rPr lang="en-US" sz="900" err="1"/>
              <a:t>Baharestani</a:t>
            </a:r>
            <a:r>
              <a:rPr lang="en-US" sz="900"/>
              <a:t>, M., &amp; Weaver, F. M. (2022). Outcomes of Telehealth for Wound Care: A Scoping Review. Advances in Skin &amp; Wound Care, 35(7), 394–403. https://</a:t>
            </a:r>
            <a:r>
              <a:rPr lang="en-US" sz="900" err="1"/>
              <a:t>doi.org</a:t>
            </a:r>
            <a:r>
              <a:rPr lang="en-US" sz="900"/>
              <a:t>/10.1097/01.ASW.0000821916.26355.fa</a:t>
            </a:r>
          </a:p>
          <a:p>
            <a:r>
              <a:rPr lang="en-US" sz="900"/>
              <a:t>8. </a:t>
            </a:r>
            <a:r>
              <a:rPr lang="en-US" sz="900" err="1"/>
              <a:t>Tsanas</a:t>
            </a:r>
            <a:r>
              <a:rPr lang="en-US" sz="900"/>
              <a:t>, A., Little, M. A., &amp; </a:t>
            </a:r>
            <a:r>
              <a:rPr lang="en-US" sz="900" err="1"/>
              <a:t>Ramig</a:t>
            </a:r>
            <a:r>
              <a:rPr lang="en-US" sz="900"/>
              <a:t>, L. O. (2021). Remote assessment of Parkinson’s disease symptom severity using the simulated cellular mobile telephone network. IEEE Access, 9, 11024-11036.</a:t>
            </a:r>
          </a:p>
          <a:p>
            <a:r>
              <a:rPr lang="en-US" sz="900"/>
              <a:t>9. Ibrahim, A., Zhou, Y., Jenkins, M. E., </a:t>
            </a:r>
            <a:r>
              <a:rPr lang="en-US" sz="900" err="1"/>
              <a:t>Trejos</a:t>
            </a:r>
            <a:r>
              <a:rPr lang="en-US" sz="900"/>
              <a:t>, A. L., &amp; </a:t>
            </a:r>
            <a:r>
              <a:rPr lang="en-US" sz="900" err="1"/>
              <a:t>Naish</a:t>
            </a:r>
            <a:r>
              <a:rPr lang="en-US" sz="900"/>
              <a:t>, M. D. (2020, July). The design of a Parkinson’s tremor predictor and estimator using a hybrid convolutional-multilayer perceptron neural network. In 2020 42nd Annual International Conference of the IEEE Engineering in Medicine &amp; Biology Society (EMBC) (pp. 5996-6000). IEEE.</a:t>
            </a:r>
          </a:p>
          <a:p>
            <a:r>
              <a:rPr lang="en-US" sz="900"/>
              <a:t>10. Viswanathan, R., </a:t>
            </a:r>
            <a:r>
              <a:rPr lang="en-US" sz="900" err="1"/>
              <a:t>Arjunan</a:t>
            </a:r>
            <a:r>
              <a:rPr lang="en-US" sz="900"/>
              <a:t>, S. P., </a:t>
            </a:r>
            <a:r>
              <a:rPr lang="en-US" sz="900" err="1"/>
              <a:t>Kempster</a:t>
            </a:r>
            <a:r>
              <a:rPr lang="en-US" sz="900"/>
              <a:t>, P., Raghav, S., &amp; Kumar, D. (2020, July). Estimation of Parkinson’s disease severity from voice features of vowels and consonants. In 2020 42nd Annual International Conference of the IEEE Engineering in Medicine &amp; Biology Society (EMBC) (pp. 3666-3669). IEEE.</a:t>
            </a:r>
          </a:p>
          <a:p>
            <a:r>
              <a:rPr lang="en-US" sz="900"/>
              <a:t>11. </a:t>
            </a:r>
            <a:r>
              <a:rPr lang="en-US" sz="900" err="1"/>
              <a:t>O’Day</a:t>
            </a:r>
            <a:r>
              <a:rPr lang="en-US" sz="900"/>
              <a:t>, J. J., </a:t>
            </a:r>
            <a:r>
              <a:rPr lang="en-US" sz="900" err="1"/>
              <a:t>Kehnemouyi</a:t>
            </a:r>
            <a:r>
              <a:rPr lang="en-US" sz="900"/>
              <a:t>, Y. M., Petrucci, M. N., Anderson, R. W., Herron, J. A., &amp; Bronte-Stewart, H. M. (2020, July). Demonstration of kinematic-based closed-loop deep brain stimulation for mitigating freezing of gait in people with Parkinson’s disease. In 2020 42nd Annual International Conference of the IEEE Engineering in Medicine &amp; Biology Society (EMBC) (pp. 3612-3616). IEEE.</a:t>
            </a:r>
          </a:p>
          <a:p>
            <a:endParaRPr lang="en-US" sz="600"/>
          </a:p>
        </p:txBody>
      </p:sp>
    </p:spTree>
    <p:extLst>
      <p:ext uri="{BB962C8B-B14F-4D97-AF65-F5344CB8AC3E}">
        <p14:creationId xmlns:p14="http://schemas.microsoft.com/office/powerpoint/2010/main" val="278470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57549-AB29-7431-3A6D-A6BF6F9A93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9AC92C-D4CB-ED02-6D35-E7F1423E132F}"/>
              </a:ext>
            </a:extLst>
          </p:cNvPr>
          <p:cNvSpPr>
            <a:spLocks noGrp="1"/>
          </p:cNvSpPr>
          <p:nvPr>
            <p:ph type="title"/>
          </p:nvPr>
        </p:nvSpPr>
        <p:spPr/>
        <p:txBody>
          <a:bodyPr/>
          <a:lstStyle/>
          <a:p>
            <a:r>
              <a:rPr lang="en-US" sz="2000" b="1"/>
              <a:t>References</a:t>
            </a:r>
          </a:p>
        </p:txBody>
      </p:sp>
      <p:sp>
        <p:nvSpPr>
          <p:cNvPr id="4" name="Content Placeholder 3">
            <a:extLst>
              <a:ext uri="{FF2B5EF4-FFF2-40B4-BE49-F238E27FC236}">
                <a16:creationId xmlns:a16="http://schemas.microsoft.com/office/drawing/2014/main" id="{7B2C92D5-F3DB-7794-CA59-E2A20543787F}"/>
              </a:ext>
            </a:extLst>
          </p:cNvPr>
          <p:cNvSpPr>
            <a:spLocks noGrp="1"/>
          </p:cNvSpPr>
          <p:nvPr>
            <p:ph idx="1"/>
          </p:nvPr>
        </p:nvSpPr>
        <p:spPr>
          <a:xfrm>
            <a:off x="457199" y="485007"/>
            <a:ext cx="8612660" cy="4152895"/>
          </a:xfrm>
        </p:spPr>
        <p:txBody>
          <a:bodyPr/>
          <a:lstStyle/>
          <a:p>
            <a:r>
              <a:rPr lang="en-US" sz="900"/>
              <a:t>12. </a:t>
            </a:r>
            <a:r>
              <a:rPr lang="en-US" sz="900" err="1"/>
              <a:t>LeMoyne</a:t>
            </a:r>
            <a:r>
              <a:rPr lang="en-US" sz="900"/>
              <a:t>, R., Mastroianni, T., Whiting, D., &amp; </a:t>
            </a:r>
            <a:r>
              <a:rPr lang="en-US" sz="900" err="1"/>
              <a:t>Tomycz</a:t>
            </a:r>
            <a:r>
              <a:rPr lang="en-US" sz="900"/>
              <a:t>, N. (2020, July). Parametric evaluation of deep brain stimulation parameter configurations for Parkinson’s disease using a conformal wearable and wireless inertial sensor system and machine learning. In 2020 42nd Annual International Conference of the IEEE Engineering in Medicine &amp; Biology Society (EMBC) (pp. 3606-3611). IEEE.</a:t>
            </a:r>
          </a:p>
          <a:p>
            <a:r>
              <a:rPr lang="en-US" sz="900"/>
              <a:t>13. Channa, A., Popescu, N., &amp; Ciobanu, V. (2020). Wearable solutions for patients with Parkinson’s disease and neurocognitive disorder: a systematic review. Sensors, 20(9), 2713.</a:t>
            </a:r>
          </a:p>
          <a:p>
            <a:r>
              <a:rPr lang="en-US" sz="900"/>
              <a:t>14. Rehman, R. Z. U., Buckley, C., </a:t>
            </a:r>
            <a:r>
              <a:rPr lang="en-US" sz="900" err="1"/>
              <a:t>Micó</a:t>
            </a:r>
            <a:r>
              <a:rPr lang="en-US" sz="900"/>
              <a:t>-Amigo, M. E., Kirk, C., Dunne-Willows, M., </a:t>
            </a:r>
            <a:r>
              <a:rPr lang="en-US" sz="900" err="1"/>
              <a:t>Mazzà</a:t>
            </a:r>
            <a:r>
              <a:rPr lang="en-US" sz="900"/>
              <a:t>, C., … &amp; Del Din, S. (2020). Accelerometry-based digital gait characteristics for classification of Parkinson’s disease: what counts?. IEEE Open Journal of Engineering in Medicine and Biology, 1, 65-73.</a:t>
            </a:r>
          </a:p>
          <a:p>
            <a:r>
              <a:rPr lang="en-US" sz="900"/>
              <a:t>15. </a:t>
            </a:r>
            <a:r>
              <a:rPr lang="en-US" sz="900" err="1"/>
              <a:t>Refai</a:t>
            </a:r>
            <a:r>
              <a:rPr lang="en-US" sz="900"/>
              <a:t>, M. I. M., van </a:t>
            </a:r>
            <a:r>
              <a:rPr lang="en-US" sz="900" err="1"/>
              <a:t>Beijnum</a:t>
            </a:r>
            <a:r>
              <a:rPr lang="en-US" sz="900"/>
              <a:t>, B. J. F., </a:t>
            </a:r>
            <a:r>
              <a:rPr lang="en-US" sz="900" err="1"/>
              <a:t>Buurke</a:t>
            </a:r>
            <a:r>
              <a:rPr lang="en-US" sz="900"/>
              <a:t>, J. H., &amp; </a:t>
            </a:r>
            <a:r>
              <a:rPr lang="en-US" sz="900" err="1"/>
              <a:t>Veltink</a:t>
            </a:r>
            <a:r>
              <a:rPr lang="en-US" sz="900"/>
              <a:t>, P. H. (2018). Gait and dynamic balance sensing using wearable foot sensors. IEEE Transactions on Neural Systems and Rehabilitation Engineering, 27(2), 218-227.</a:t>
            </a:r>
          </a:p>
          <a:p>
            <a:r>
              <a:rPr lang="en-US" sz="900"/>
              <a:t>16. Nguyen, H., Lebel, K., </a:t>
            </a:r>
            <a:r>
              <a:rPr lang="en-US" sz="900" err="1"/>
              <a:t>Bogard</a:t>
            </a:r>
            <a:r>
              <a:rPr lang="en-US" sz="900"/>
              <a:t>, S., </a:t>
            </a:r>
            <a:r>
              <a:rPr lang="en-US" sz="900" err="1"/>
              <a:t>Goubault</a:t>
            </a:r>
            <a:r>
              <a:rPr lang="en-US" sz="900"/>
              <a:t>, E., </a:t>
            </a:r>
            <a:r>
              <a:rPr lang="en-US" sz="900" err="1"/>
              <a:t>Boissy</a:t>
            </a:r>
            <a:r>
              <a:rPr lang="en-US" sz="900"/>
              <a:t>, P., &amp; Duval, C. (2017). Using inertial sensors to automatically detect and segment activities of daily living in people with Parkinson’s disease. IEEE Transactions on Neural Systems and Rehabilitation Engineering, 26(1), 197-204.</a:t>
            </a:r>
          </a:p>
          <a:p>
            <a:r>
              <a:rPr lang="en-US" sz="900"/>
              <a:t>17. </a:t>
            </a:r>
            <a:r>
              <a:rPr lang="en-US" sz="900" err="1"/>
              <a:t>Rovini</a:t>
            </a:r>
            <a:r>
              <a:rPr lang="en-US" sz="900"/>
              <a:t>, E., </a:t>
            </a:r>
            <a:r>
              <a:rPr lang="en-US" sz="900" err="1"/>
              <a:t>Maremmani</a:t>
            </a:r>
            <a:r>
              <a:rPr lang="en-US" sz="900"/>
              <a:t>, C., &amp; Cavallo, F. (2017). How Wearable Sensors Can Support Parkinson’s Disease Diagnosis and Treatment: A Systematic Review. Frontiers in Neuroscience, 11, 555. https://</a:t>
            </a:r>
            <a:r>
              <a:rPr lang="en-US" sz="900" err="1"/>
              <a:t>doi.org</a:t>
            </a:r>
            <a:r>
              <a:rPr lang="en-US" sz="900"/>
              <a:t>/10.3389/fnins.2017.00555</a:t>
            </a:r>
          </a:p>
          <a:p>
            <a:r>
              <a:rPr lang="en-US" sz="900"/>
              <a:t>18. </a:t>
            </a:r>
            <a:r>
              <a:rPr lang="en-US" sz="900" err="1"/>
              <a:t>Pasluosta</a:t>
            </a:r>
            <a:r>
              <a:rPr lang="en-US" sz="900"/>
              <a:t>, C. F., </a:t>
            </a:r>
            <a:r>
              <a:rPr lang="en-US" sz="900" err="1"/>
              <a:t>Gassner</a:t>
            </a:r>
            <a:r>
              <a:rPr lang="en-US" sz="900"/>
              <a:t>, H., Winkler, J., </a:t>
            </a:r>
            <a:r>
              <a:rPr lang="en-US" sz="900" err="1"/>
              <a:t>Klucken</a:t>
            </a:r>
            <a:r>
              <a:rPr lang="en-US" sz="900"/>
              <a:t>, J., &amp; </a:t>
            </a:r>
            <a:r>
              <a:rPr lang="en-US" sz="900" err="1"/>
              <a:t>Eskofier</a:t>
            </a:r>
            <a:r>
              <a:rPr lang="en-US" sz="900"/>
              <a:t>, B. M. (2015). An emerging era in the management of Parkinson’s disease: wearable technologies and the internet of things. IEEE Journal of Biomedical and Health Informatics, 19(6), 1873-1881.</a:t>
            </a:r>
          </a:p>
          <a:p>
            <a:r>
              <a:rPr lang="en-US" sz="900"/>
              <a:t>19. </a:t>
            </a:r>
            <a:r>
              <a:rPr lang="en-US" sz="900" err="1"/>
              <a:t>Cancela</a:t>
            </a:r>
            <a:r>
              <a:rPr lang="en-US" sz="900"/>
              <a:t>, J., Pastorino, M., Arredondo, M. T., </a:t>
            </a:r>
            <a:r>
              <a:rPr lang="en-US" sz="900" err="1"/>
              <a:t>Pansera</a:t>
            </a:r>
            <a:r>
              <a:rPr lang="en-US" sz="900"/>
              <a:t>, M., Pastor-Sanz, L., Villagra, F., … &amp; Gonzalez, A. P. (2011, August). Gait assessment in Parkinson’s disease patients through a network of wearable accelerometers in unsupervised environments. In 2011 Annual International Conference of the IEEE Engineering in Medicine and Biology Society (pp. 2233-2236). IEEE.</a:t>
            </a:r>
          </a:p>
          <a:p>
            <a:r>
              <a:rPr lang="en-US" sz="900"/>
              <a:t>20. </a:t>
            </a:r>
            <a:r>
              <a:rPr lang="en-US" sz="900" err="1"/>
              <a:t>Bachlin</a:t>
            </a:r>
            <a:r>
              <a:rPr lang="en-US" sz="900"/>
              <a:t>, M., </a:t>
            </a:r>
            <a:r>
              <a:rPr lang="en-US" sz="900" err="1"/>
              <a:t>Plotnik</a:t>
            </a:r>
            <a:r>
              <a:rPr lang="en-US" sz="900"/>
              <a:t>, M., </a:t>
            </a:r>
            <a:r>
              <a:rPr lang="en-US" sz="900" err="1"/>
              <a:t>Roggen</a:t>
            </a:r>
            <a:r>
              <a:rPr lang="en-US" sz="900"/>
              <a:t>, D., Maidan, I., </a:t>
            </a:r>
            <a:r>
              <a:rPr lang="en-US" sz="900" err="1"/>
              <a:t>Hausdorff</a:t>
            </a:r>
            <a:r>
              <a:rPr lang="en-US" sz="900"/>
              <a:t>, J. M., </a:t>
            </a:r>
            <a:r>
              <a:rPr lang="en-US" sz="900" err="1"/>
              <a:t>Giladi</a:t>
            </a:r>
            <a:r>
              <a:rPr lang="en-US" sz="900"/>
              <a:t>, N., &amp; </a:t>
            </a:r>
            <a:r>
              <a:rPr lang="en-US" sz="900" err="1"/>
              <a:t>Troster</a:t>
            </a:r>
            <a:r>
              <a:rPr lang="en-US" sz="900"/>
              <a:t>, G. (2009). Wearable assistant for Parkinson’s disease patients with the freezing of gait symptom. IEEE Transactions on Information Technology in Biomedicine, 14(2), 436-446.</a:t>
            </a:r>
          </a:p>
          <a:p>
            <a:r>
              <a:rPr lang="en-US" sz="900"/>
              <a:t>21. Patel, S., </a:t>
            </a:r>
            <a:r>
              <a:rPr lang="en-US" sz="900" err="1"/>
              <a:t>Lorincz</a:t>
            </a:r>
            <a:r>
              <a:rPr lang="en-US" sz="900"/>
              <a:t>, K., Hughes, R., Huggins, N., </a:t>
            </a:r>
            <a:r>
              <a:rPr lang="en-US" sz="900" err="1"/>
              <a:t>Growdon</a:t>
            </a:r>
            <a:r>
              <a:rPr lang="en-US" sz="900"/>
              <a:t>, J. H., Welsh, M., &amp; </a:t>
            </a:r>
            <a:r>
              <a:rPr lang="en-US" sz="900" err="1"/>
              <a:t>Bonato</a:t>
            </a:r>
            <a:r>
              <a:rPr lang="en-US" sz="900"/>
              <a:t>, P. (2007, August). Analysis of feature space for monitoring persons with Parkinson’s disease with application to a wireless wearable sensor system. In 2007 29th Annual International Conference of the IEEE Engineering in Medicine and Biology Society (pp. 6290-6293). IEEE.</a:t>
            </a:r>
          </a:p>
          <a:p>
            <a:r>
              <a:rPr lang="en-US" sz="900"/>
              <a:t>22. </a:t>
            </a:r>
            <a:r>
              <a:rPr lang="en-US" sz="900" err="1"/>
              <a:t>Bonato</a:t>
            </a:r>
            <a:r>
              <a:rPr lang="en-US" sz="900"/>
              <a:t>, P., Sherrill, D. M., </a:t>
            </a:r>
            <a:r>
              <a:rPr lang="en-US" sz="900" err="1"/>
              <a:t>Standaert</a:t>
            </a:r>
            <a:r>
              <a:rPr lang="en-US" sz="900"/>
              <a:t>, D. G., Salles, S. S., &amp; </a:t>
            </a:r>
            <a:r>
              <a:rPr lang="en-US" sz="900" err="1"/>
              <a:t>Akay</a:t>
            </a:r>
            <a:r>
              <a:rPr lang="en-US" sz="900"/>
              <a:t>, M. (2004, September). Data mining techniques to detect motor fluctuations in Parkinson’s disease. In The 26th Annual International Conference of the IEEE Engineering in Medicine and Biology Society (Vol. 2, pp. 4766-4769). IEEE.</a:t>
            </a:r>
          </a:p>
        </p:txBody>
      </p:sp>
    </p:spTree>
    <p:extLst>
      <p:ext uri="{BB962C8B-B14F-4D97-AF65-F5344CB8AC3E}">
        <p14:creationId xmlns:p14="http://schemas.microsoft.com/office/powerpoint/2010/main" val="146547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46227-1D8B-8651-0BA7-25B41FBA02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949B02-E338-7ABD-63FB-2305A54F445D}"/>
              </a:ext>
            </a:extLst>
          </p:cNvPr>
          <p:cNvSpPr>
            <a:spLocks noGrp="1"/>
          </p:cNvSpPr>
          <p:nvPr>
            <p:ph type="title"/>
          </p:nvPr>
        </p:nvSpPr>
        <p:spPr>
          <a:xfrm>
            <a:off x="457199" y="40672"/>
            <a:ext cx="8220243" cy="415498"/>
          </a:xfrm>
        </p:spPr>
        <p:txBody>
          <a:bodyPr/>
          <a:lstStyle/>
          <a:p>
            <a:r>
              <a:rPr lang="en-US" sz="2000" b="1"/>
              <a:t>References</a:t>
            </a:r>
          </a:p>
        </p:txBody>
      </p:sp>
      <p:sp>
        <p:nvSpPr>
          <p:cNvPr id="4" name="Content Placeholder 3">
            <a:extLst>
              <a:ext uri="{FF2B5EF4-FFF2-40B4-BE49-F238E27FC236}">
                <a16:creationId xmlns:a16="http://schemas.microsoft.com/office/drawing/2014/main" id="{F68F795E-575E-8770-395D-AED3E4894E90}"/>
              </a:ext>
            </a:extLst>
          </p:cNvPr>
          <p:cNvSpPr>
            <a:spLocks noGrp="1"/>
          </p:cNvSpPr>
          <p:nvPr>
            <p:ph idx="1"/>
          </p:nvPr>
        </p:nvSpPr>
        <p:spPr>
          <a:xfrm>
            <a:off x="457199" y="320250"/>
            <a:ext cx="8612660" cy="4367080"/>
          </a:xfrm>
        </p:spPr>
        <p:txBody>
          <a:bodyPr/>
          <a:lstStyle/>
          <a:p>
            <a:r>
              <a:rPr lang="en-US" sz="1050" b="1"/>
              <a:t>Communication and Data Exchange Standards</a:t>
            </a:r>
            <a:endParaRPr lang="en-US" sz="1050"/>
          </a:p>
          <a:p>
            <a:r>
              <a:rPr lang="en-US" sz="800" b="1"/>
              <a:t>[1]</a:t>
            </a:r>
            <a:r>
              <a:rPr lang="en-US" sz="800"/>
              <a:t> Hadley, A. J., &amp; Pulliam, C. L. (2024, July). Simulating Accelerometer Signals of Parkinson’s Gait Using Generative Adversarial Networks. In 2024 46th Annual International Conference of the IEEE Engineering in Medicine and Biology Society (EMBC) (pp. 1-4). IEEE.</a:t>
            </a:r>
          </a:p>
          <a:p>
            <a:r>
              <a:rPr lang="en-US" sz="800" b="1"/>
              <a:t>[2]</a:t>
            </a:r>
            <a:r>
              <a:rPr lang="en-US" sz="800"/>
              <a:t> </a:t>
            </a:r>
            <a:r>
              <a:rPr lang="en-US" sz="800" err="1"/>
              <a:t>Boege</a:t>
            </a:r>
            <a:r>
              <a:rPr lang="en-US" sz="800"/>
              <a:t>, S., Milne-Ives, M., </a:t>
            </a:r>
            <a:r>
              <a:rPr lang="en-US" sz="800" err="1"/>
              <a:t>Ananthakrishnan</a:t>
            </a:r>
            <a:r>
              <a:rPr lang="en-US" sz="800"/>
              <a:t>, A., Carroll, C., &amp; </a:t>
            </a:r>
            <a:r>
              <a:rPr lang="en-US" sz="800" err="1"/>
              <a:t>Meinert</a:t>
            </a:r>
            <a:r>
              <a:rPr lang="en-US" sz="800"/>
              <a:t>, E. (2024). Self-Management Systems for Patients and Clinicians in Parkinson’s Disease Care: A Scoping Review. Journal of Parkinson’s Disease, 14(7), 1387-1404.</a:t>
            </a:r>
          </a:p>
          <a:p>
            <a:r>
              <a:rPr lang="en-US" sz="800" b="1"/>
              <a:t>[3]</a:t>
            </a:r>
            <a:r>
              <a:rPr lang="en-US" sz="800"/>
              <a:t> Sun, M., Jung, W., </a:t>
            </a:r>
            <a:r>
              <a:rPr lang="en-US" sz="800" err="1"/>
              <a:t>Koltermann</a:t>
            </a:r>
            <a:r>
              <a:rPr lang="en-US" sz="800"/>
              <a:t>, K., Zhou, G., Watson, A., Blackwell, G., … &amp; </a:t>
            </a:r>
            <a:r>
              <a:rPr lang="en-US" sz="800" err="1"/>
              <a:t>Pretzer-Aboff</a:t>
            </a:r>
            <a:r>
              <a:rPr lang="en-US" sz="800"/>
              <a:t>, I. (2023, June). Parkinson’s disease action tremor detection with supervised-learning models. In Proceedings of the 8th ACM/IEEE International Conference on Connected Health: Applications, Systems and Engineering Technologies (pp. 1-10).</a:t>
            </a:r>
          </a:p>
          <a:p>
            <a:r>
              <a:rPr lang="en-US" sz="800" b="1"/>
              <a:t>[4]</a:t>
            </a:r>
            <a:r>
              <a:rPr lang="en-US" sz="800"/>
              <a:t> Ricci, M., Di Lazzaro, G., </a:t>
            </a:r>
            <a:r>
              <a:rPr lang="en-US" sz="800" err="1"/>
              <a:t>Errico</a:t>
            </a:r>
            <a:r>
              <a:rPr lang="en-US" sz="800"/>
              <a:t>, V., Pisani, A., Giannini, F., &amp; </a:t>
            </a:r>
            <a:r>
              <a:rPr lang="en-US" sz="800" err="1"/>
              <a:t>Saggio</a:t>
            </a:r>
            <a:r>
              <a:rPr lang="en-US" sz="800"/>
              <a:t>, G. (2022). The impact of wearable electronics in assessing the effectiveness of levodopa treatment in Parkinson’s disease. IEEE journal of biomedical and health informatics, 26(7), 2920-2928.</a:t>
            </a:r>
          </a:p>
          <a:p>
            <a:r>
              <a:rPr lang="en-US" sz="800" b="1"/>
              <a:t>[5]</a:t>
            </a:r>
            <a:r>
              <a:rPr lang="en-US" sz="800"/>
              <a:t> Huo, W., Angeles, P., Tai, Y. F., Pavese, N., Wilson, S., Hu, M. T., &amp; Vaidyanathan, R. (2020). A heterogeneous sensing suite for </a:t>
            </a:r>
            <a:r>
              <a:rPr lang="en-US" sz="800" err="1"/>
              <a:t>multisymptom</a:t>
            </a:r>
            <a:r>
              <a:rPr lang="en-US" sz="800"/>
              <a:t> quantification of Parkinson’s disease. IEEE Transactions on Neural Systems and Rehabilitation Engineering, 28(6), 1397-1406.</a:t>
            </a:r>
          </a:p>
          <a:p>
            <a:r>
              <a:rPr lang="en-US" sz="800" b="1"/>
              <a:t>[6]</a:t>
            </a:r>
            <a:r>
              <a:rPr lang="en-US" sz="800"/>
              <a:t> Teshuva, I., Hillel, I., Gazit, E., </a:t>
            </a:r>
            <a:r>
              <a:rPr lang="en-US" sz="800" err="1"/>
              <a:t>Giladi</a:t>
            </a:r>
            <a:r>
              <a:rPr lang="en-US" sz="800"/>
              <a:t>, N., </a:t>
            </a:r>
            <a:r>
              <a:rPr lang="en-US" sz="800" err="1"/>
              <a:t>Mirelman</a:t>
            </a:r>
            <a:r>
              <a:rPr lang="en-US" sz="800"/>
              <a:t>, A., &amp; </a:t>
            </a:r>
            <a:r>
              <a:rPr lang="en-US" sz="800" err="1"/>
              <a:t>Hausdorff</a:t>
            </a:r>
            <a:r>
              <a:rPr lang="en-US" sz="800"/>
              <a:t>, J. M. (2019). Using wearables to assess bradykinesia and rigidity in patients with Parkinson’s disease: a focused, narrative review of the literature. Journal of Neural Transmission, 126, 699-710.</a:t>
            </a:r>
          </a:p>
          <a:p>
            <a:r>
              <a:rPr lang="en-US" sz="800" b="1"/>
              <a:t>[7]</a:t>
            </a:r>
            <a:r>
              <a:rPr lang="en-US" sz="800"/>
              <a:t> Pastorino, M., </a:t>
            </a:r>
            <a:r>
              <a:rPr lang="en-US" sz="800" err="1"/>
              <a:t>Cancela</a:t>
            </a:r>
            <a:r>
              <a:rPr lang="en-US" sz="800"/>
              <a:t>, J., Arredondo, M. T., Pastor-Sanz, L., </a:t>
            </a:r>
            <a:r>
              <a:rPr lang="en-US" sz="800" err="1"/>
              <a:t>Contardi</a:t>
            </a:r>
            <a:r>
              <a:rPr lang="en-US" sz="800"/>
              <a:t>, S., &amp; </a:t>
            </a:r>
            <a:r>
              <a:rPr lang="en-US" sz="800" err="1"/>
              <a:t>Valzania</a:t>
            </a:r>
            <a:r>
              <a:rPr lang="en-US" sz="800"/>
              <a:t>, F. (2013, July). Preliminary results of ON/OFF detection using an integrated system for Parkinson’s disease monitoring. In 2013 35th Annual International Conference of the IEEE Engineering in Medicine and Biology Society (EMBC) (pp. 941-944). IEEE.</a:t>
            </a:r>
          </a:p>
          <a:p>
            <a:r>
              <a:rPr lang="en-US" sz="800" b="1"/>
              <a:t>[8]</a:t>
            </a:r>
            <a:r>
              <a:rPr lang="en-US" sz="800"/>
              <a:t> Hoffman, J. D., &amp; </a:t>
            </a:r>
            <a:r>
              <a:rPr lang="en-US" sz="800" err="1"/>
              <a:t>McNames</a:t>
            </a:r>
            <a:r>
              <a:rPr lang="en-US" sz="800"/>
              <a:t>, J. (2011, August). Objective measure of upper extremity motor impairment in Parkinson’s disease with inertial sensors. In 2011 Annual international conference of the IEEE engineering in medicine and biology society (pp. 4378-4381). IEEE.</a:t>
            </a:r>
          </a:p>
          <a:p>
            <a:r>
              <a:rPr lang="en-US" sz="800" b="1"/>
              <a:t>[9]</a:t>
            </a:r>
            <a:r>
              <a:rPr lang="en-US" sz="800"/>
              <a:t> Patel, S., Chen, B. R., </a:t>
            </a:r>
            <a:r>
              <a:rPr lang="en-US" sz="800" err="1"/>
              <a:t>Mancinelli</a:t>
            </a:r>
            <a:r>
              <a:rPr lang="en-US" sz="800"/>
              <a:t>, C., </a:t>
            </a:r>
            <a:r>
              <a:rPr lang="en-US" sz="800" err="1"/>
              <a:t>Paganoni</a:t>
            </a:r>
            <a:r>
              <a:rPr lang="en-US" sz="800"/>
              <a:t>, S., Shih, L., Welsh, M., … &amp; </a:t>
            </a:r>
            <a:r>
              <a:rPr lang="en-US" sz="800" err="1"/>
              <a:t>Bonato</a:t>
            </a:r>
            <a:r>
              <a:rPr lang="en-US" sz="800"/>
              <a:t>, P. (2011, August). Longitudinal monitoring of patients with Parkinson’s disease via wearable sensor technology in the home setting. In 2011 annual international conference of the IEEE engineering in medicine and biology society (pp. 1552-1555). IEEE.</a:t>
            </a:r>
          </a:p>
          <a:p>
            <a:r>
              <a:rPr lang="en-US" sz="800" b="1"/>
              <a:t>[10]</a:t>
            </a:r>
            <a:r>
              <a:rPr lang="en-US" sz="800"/>
              <a:t> </a:t>
            </a:r>
            <a:r>
              <a:rPr lang="en-US" sz="800" err="1"/>
              <a:t>Cancela</a:t>
            </a:r>
            <a:r>
              <a:rPr lang="en-US" sz="800"/>
              <a:t>, J., </a:t>
            </a:r>
            <a:r>
              <a:rPr lang="en-US" sz="800" err="1"/>
              <a:t>Pansera</a:t>
            </a:r>
            <a:r>
              <a:rPr lang="en-US" sz="800"/>
              <a:t>, M., Arredondo, M. T., Estrada, J. J., Pastorino, M., Pastor-Sanz, L., &amp; </a:t>
            </a:r>
            <a:r>
              <a:rPr lang="en-US" sz="800" err="1"/>
              <a:t>Villalar</a:t>
            </a:r>
            <a:r>
              <a:rPr lang="en-US" sz="800"/>
              <a:t>, J. L. (2010, August). A comprehensive motor symptom monitoring and management system: the bradykinesia case. In 2010 Annual International Conference of the IEEE Engineering in Medicine and Biology (pp. 1008-1011). IEEE.</a:t>
            </a:r>
          </a:p>
          <a:p>
            <a:r>
              <a:rPr lang="en-US" sz="800" b="1"/>
              <a:t>[11]</a:t>
            </a:r>
            <a:r>
              <a:rPr lang="en-US" sz="800"/>
              <a:t> Patel, S., Chen, B. R., Buckley, T., </a:t>
            </a:r>
            <a:r>
              <a:rPr lang="en-US" sz="800" err="1"/>
              <a:t>Rednic</a:t>
            </a:r>
            <a:r>
              <a:rPr lang="en-US" sz="800"/>
              <a:t>, R., McClure, D., </a:t>
            </a:r>
            <a:r>
              <a:rPr lang="en-US" sz="800" err="1"/>
              <a:t>Tarsy</a:t>
            </a:r>
            <a:r>
              <a:rPr lang="en-US" sz="800"/>
              <a:t>, D., … &amp; </a:t>
            </a:r>
            <a:r>
              <a:rPr lang="en-US" sz="800" err="1"/>
              <a:t>Bonato</a:t>
            </a:r>
            <a:r>
              <a:rPr lang="en-US" sz="800"/>
              <a:t>, P. (2010, August). Home monitoring of patients with Parkinson’s disease via wearable technology and a web-based application. In 2010 annual international conference of the IEEE engineering in medicine and biology (pp. 4411-4414). IEEE.</a:t>
            </a:r>
          </a:p>
          <a:p>
            <a:r>
              <a:rPr lang="en-US" sz="800" b="1"/>
              <a:t>[12]</a:t>
            </a:r>
            <a:r>
              <a:rPr lang="en-US" sz="800"/>
              <a:t> </a:t>
            </a:r>
            <a:r>
              <a:rPr lang="en-US" sz="800" err="1"/>
              <a:t>Bonato</a:t>
            </a:r>
            <a:r>
              <a:rPr lang="en-US" sz="800"/>
              <a:t> P. (2009). Clinical applications of wearable technology. Annual International Conference of the IEEE Engineering in Medicine and Biology Society. IEEE Engineering in Medicine and Biology Society. Annual International Conference, 2009, 6580–6583. https://</a:t>
            </a:r>
            <a:r>
              <a:rPr lang="en-US" sz="800" err="1"/>
              <a:t>doi.org</a:t>
            </a:r>
            <a:r>
              <a:rPr lang="en-US" sz="800"/>
              <a:t>/10.1109/IEMBS.2009.5333997</a:t>
            </a:r>
          </a:p>
          <a:p>
            <a:r>
              <a:rPr lang="en-US" sz="800" b="1"/>
              <a:t>[13]</a:t>
            </a:r>
            <a:r>
              <a:rPr lang="en-US" sz="800"/>
              <a:t> </a:t>
            </a:r>
            <a:r>
              <a:rPr lang="en-US" sz="800" err="1"/>
              <a:t>Giansanti</a:t>
            </a:r>
            <a:r>
              <a:rPr lang="en-US" sz="800"/>
              <a:t>, D., </a:t>
            </a:r>
            <a:r>
              <a:rPr lang="en-US" sz="800" err="1"/>
              <a:t>Maccioni</a:t>
            </a:r>
            <a:r>
              <a:rPr lang="en-US" sz="800"/>
              <a:t>, G., &amp; Morelli, S. (2008). An experience of health technology assessment in new models of care for subjects with Parkinson’s disease by means of a new wearable device. TELEMEDICINE and e-HEALTH, 14(5), 467-472.</a:t>
            </a:r>
          </a:p>
          <a:p>
            <a:r>
              <a:rPr lang="en-US" sz="800" b="1"/>
              <a:t>[14]</a:t>
            </a:r>
            <a:r>
              <a:rPr lang="en-US" sz="800"/>
              <a:t> Tamura, T. (2006, January). Wearable accelerometer in clinical use. In 2005 IEEE Engineering in Medicine and Biology 27th Annual Conference (pp. 7165-7166). IEEE.</a:t>
            </a:r>
            <a:endParaRPr lang="en-US" sz="1000"/>
          </a:p>
        </p:txBody>
      </p:sp>
    </p:spTree>
    <p:extLst>
      <p:ext uri="{BB962C8B-B14F-4D97-AF65-F5344CB8AC3E}">
        <p14:creationId xmlns:p14="http://schemas.microsoft.com/office/powerpoint/2010/main" val="328245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CCB90-2835-8059-9E08-F25B73AEE2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DC5182-ABEB-017B-BFE3-A6C39249AA21}"/>
              </a:ext>
            </a:extLst>
          </p:cNvPr>
          <p:cNvSpPr>
            <a:spLocks noGrp="1"/>
          </p:cNvSpPr>
          <p:nvPr>
            <p:ph type="title"/>
          </p:nvPr>
        </p:nvSpPr>
        <p:spPr>
          <a:xfrm>
            <a:off x="457199" y="127173"/>
            <a:ext cx="8220243" cy="415498"/>
          </a:xfrm>
        </p:spPr>
        <p:txBody>
          <a:bodyPr/>
          <a:lstStyle/>
          <a:p>
            <a:r>
              <a:rPr lang="en-US" sz="2000" b="1"/>
              <a:t>References</a:t>
            </a:r>
          </a:p>
        </p:txBody>
      </p:sp>
      <p:sp>
        <p:nvSpPr>
          <p:cNvPr id="4" name="Content Placeholder 3">
            <a:extLst>
              <a:ext uri="{FF2B5EF4-FFF2-40B4-BE49-F238E27FC236}">
                <a16:creationId xmlns:a16="http://schemas.microsoft.com/office/drawing/2014/main" id="{6127FD21-7099-649A-2B87-3F8D892E1AE4}"/>
              </a:ext>
            </a:extLst>
          </p:cNvPr>
          <p:cNvSpPr>
            <a:spLocks noGrp="1"/>
          </p:cNvSpPr>
          <p:nvPr>
            <p:ph idx="1"/>
          </p:nvPr>
        </p:nvSpPr>
        <p:spPr>
          <a:xfrm>
            <a:off x="457199" y="542671"/>
            <a:ext cx="8612660" cy="4367080"/>
          </a:xfrm>
        </p:spPr>
        <p:txBody>
          <a:bodyPr/>
          <a:lstStyle/>
          <a:p>
            <a:r>
              <a:rPr lang="en-US" sz="1100" b="1"/>
              <a:t>Implementation Frameworks and Guidelines</a:t>
            </a:r>
            <a:endParaRPr lang="en-US" sz="1100"/>
          </a:p>
          <a:p>
            <a:r>
              <a:rPr lang="en-US" sz="1100" b="1"/>
              <a:t>[15]</a:t>
            </a:r>
            <a:r>
              <a:rPr lang="en-US" sz="1100"/>
              <a:t> </a:t>
            </a:r>
            <a:r>
              <a:rPr lang="en-US" sz="1100" err="1"/>
              <a:t>Amprimo</a:t>
            </a:r>
            <a:r>
              <a:rPr lang="en-US" sz="1100"/>
              <a:t>, G., Masi, G., </a:t>
            </a:r>
            <a:r>
              <a:rPr lang="en-US" sz="1100" err="1"/>
              <a:t>Olmo</a:t>
            </a:r>
            <a:r>
              <a:rPr lang="en-US" sz="1100"/>
              <a:t>, G., &amp; Ferraris, C. (2024, July). Enhancing Model Generalizability In Parkinson’s Disease Automatic Assessment: A Semi-Supervised Approach Across Independent Experiments. In 2024 46th Annual International Conference of the IEEE Engineering in Medicine and Biology Society (EMBC) (pp. 1-4). IEEE.</a:t>
            </a:r>
          </a:p>
          <a:p>
            <a:r>
              <a:rPr lang="en-US" sz="1100" b="1"/>
              <a:t>[16]</a:t>
            </a:r>
            <a:r>
              <a:rPr lang="en-US" sz="1100"/>
              <a:t> </a:t>
            </a:r>
            <a:r>
              <a:rPr lang="en-US" sz="1100" err="1"/>
              <a:t>Dousty</a:t>
            </a:r>
            <a:r>
              <a:rPr lang="en-US" sz="1100"/>
              <a:t>, M., Fleet, D. J., &amp; </a:t>
            </a:r>
            <a:r>
              <a:rPr lang="en-US" sz="1100" err="1"/>
              <a:t>Zariffa</a:t>
            </a:r>
            <a:r>
              <a:rPr lang="en-US" sz="1100"/>
              <a:t>, J. (2023). Hand grasp classification in egocentric video after cervical spinal cord injury. IEEE Journal of Biomedical and Health Informatics, 28(2), 645-654.</a:t>
            </a:r>
          </a:p>
          <a:p>
            <a:r>
              <a:rPr lang="en-US" sz="1100" b="1"/>
              <a:t>[17]</a:t>
            </a:r>
            <a:r>
              <a:rPr lang="en-US" sz="1100"/>
              <a:t> </a:t>
            </a:r>
            <a:r>
              <a:rPr lang="en-US" sz="1100" err="1"/>
              <a:t>Nouriani</a:t>
            </a:r>
            <a:r>
              <a:rPr lang="en-US" sz="1100"/>
              <a:t>, A., </a:t>
            </a:r>
            <a:r>
              <a:rPr lang="en-US" sz="1100" err="1"/>
              <a:t>Jonason</a:t>
            </a:r>
            <a:r>
              <a:rPr lang="en-US" sz="1100"/>
              <a:t>, A., Jean, J., McGovern, R., &amp; </a:t>
            </a:r>
            <a:r>
              <a:rPr lang="en-US" sz="1100" err="1"/>
              <a:t>Rajamani</a:t>
            </a:r>
            <a:r>
              <a:rPr lang="en-US" sz="1100"/>
              <a:t>, R. (2023). System-identification-based activity recognition algorithms with inertial sensors. IEEE Journal of Biomedical and Health Informatics, 27(7), 3119-3128.</a:t>
            </a:r>
          </a:p>
          <a:p>
            <a:r>
              <a:rPr lang="en-US" sz="1100" b="1"/>
              <a:t>[18]</a:t>
            </a:r>
            <a:r>
              <a:rPr lang="en-US" sz="1100"/>
              <a:t> Li, J., Zhu, H., Li, J., Wang, H., Wang, B., Luo, W., &amp; Pan, Y. (2023). A wearable multi-segment upper limb tremor assessment system for differential diagnosis of Parkinson’s disease versus essential tremor. IEEE Transactions on Neural Systems and Rehabilitation Engineering, 31, 3397-3406.</a:t>
            </a:r>
          </a:p>
          <a:p>
            <a:endParaRPr lang="en-US" sz="1100"/>
          </a:p>
          <a:p>
            <a:r>
              <a:rPr lang="en-US" sz="1100" b="1"/>
              <a:t>Security and Clinical Integration Standards</a:t>
            </a:r>
            <a:endParaRPr lang="en-US" sz="1100"/>
          </a:p>
          <a:p>
            <a:r>
              <a:rPr lang="en-US" sz="1100" b="1"/>
              <a:t>[19]</a:t>
            </a:r>
            <a:r>
              <a:rPr lang="en-US" sz="1100"/>
              <a:t> Mazumder, O., </a:t>
            </a:r>
            <a:r>
              <a:rPr lang="en-US" sz="1100" err="1"/>
              <a:t>Gavas</a:t>
            </a:r>
            <a:r>
              <a:rPr lang="en-US" sz="1100"/>
              <a:t>, R., &amp; Sinha, A. (2019, July). Mediolateral stability index as a biomarker for Parkinson’s disease progression: A graph connectivity based approach. In 2019 41st Annual International Conference of the IEEE Engineering in Medicine and Biology Society (EMBC) (pp. 5063-5067). IEEE.</a:t>
            </a:r>
          </a:p>
        </p:txBody>
      </p:sp>
    </p:spTree>
    <p:extLst>
      <p:ext uri="{BB962C8B-B14F-4D97-AF65-F5344CB8AC3E}">
        <p14:creationId xmlns:p14="http://schemas.microsoft.com/office/powerpoint/2010/main" val="2998819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D28E51-59C1-15E2-6EEC-D5896AC982A4}"/>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91882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2404-E59C-854C-8B72-EBCC69112846}"/>
              </a:ext>
            </a:extLst>
          </p:cNvPr>
          <p:cNvSpPr>
            <a:spLocks noGrp="1"/>
          </p:cNvSpPr>
          <p:nvPr>
            <p:ph type="title"/>
          </p:nvPr>
        </p:nvSpPr>
        <p:spPr/>
        <p:txBody>
          <a:bodyPr/>
          <a:lstStyle/>
          <a:p>
            <a:r>
              <a:rPr lang="en-US"/>
              <a:t>Background</a:t>
            </a:r>
          </a:p>
          <a:p>
            <a:br>
              <a:rPr lang="en-US"/>
            </a:br>
            <a:endParaRPr lang="en-US"/>
          </a:p>
        </p:txBody>
      </p:sp>
      <p:sp>
        <p:nvSpPr>
          <p:cNvPr id="6" name="Content Placeholder 5">
            <a:extLst>
              <a:ext uri="{FF2B5EF4-FFF2-40B4-BE49-F238E27FC236}">
                <a16:creationId xmlns:a16="http://schemas.microsoft.com/office/drawing/2014/main" id="{CCB2FF0D-AFDD-6EBE-3BC5-992E705CE3D3}"/>
              </a:ext>
            </a:extLst>
          </p:cNvPr>
          <p:cNvSpPr>
            <a:spLocks noGrp="1"/>
          </p:cNvSpPr>
          <p:nvPr>
            <p:ph idx="1"/>
          </p:nvPr>
        </p:nvSpPr>
        <p:spPr>
          <a:xfrm>
            <a:off x="457199" y="555959"/>
            <a:ext cx="8073699" cy="4324083"/>
          </a:xfrm>
        </p:spPr>
        <p:txBody>
          <a:bodyPr vert="horz" wrap="square" lIns="0" tIns="45720" rIns="91440" bIns="45720" rtlCol="0" anchor="t">
            <a:noAutofit/>
          </a:bodyPr>
          <a:lstStyle/>
          <a:p>
            <a:endParaRPr lang="en-US" i="1"/>
          </a:p>
          <a:p>
            <a:pPr marL="285750" indent="-285750">
              <a:buFont typeface="Arial"/>
              <a:buChar char="•"/>
            </a:pPr>
            <a:r>
              <a:rPr lang="en-US" b="1"/>
              <a:t>Parkinson’s Disease (PD):</a:t>
            </a:r>
            <a:r>
              <a:rPr lang="en-US"/>
              <a:t> Affects over 10 million people globally; requires continuous monitoring.</a:t>
            </a:r>
          </a:p>
          <a:p>
            <a:pPr marL="285750" indent="-285750">
              <a:buFont typeface="Arial"/>
              <a:buChar char="•"/>
            </a:pPr>
            <a:r>
              <a:rPr lang="en-US" b="1"/>
              <a:t>Technological Advances:</a:t>
            </a:r>
            <a:r>
              <a:rPr lang="en-US"/>
              <a:t> Wearables and IoT enable real-time tracking of symptoms like tremor, gait abnormalities, and motor fluctuations.</a:t>
            </a:r>
          </a:p>
          <a:p>
            <a:pPr marL="285750" indent="-285750">
              <a:buFont typeface="Arial"/>
              <a:buChar char="•"/>
            </a:pPr>
            <a:r>
              <a:rPr lang="en-US" b="1"/>
              <a:t>Telemedicine Use:</a:t>
            </a:r>
            <a:r>
              <a:rPr lang="en-US"/>
              <a:t> Expands monitoring to remote/home settings, improving access and continuity of care.</a:t>
            </a:r>
          </a:p>
          <a:p>
            <a:endParaRPr lang="en-US"/>
          </a:p>
          <a:p>
            <a:endParaRPr lang="en-US"/>
          </a:p>
        </p:txBody>
      </p:sp>
    </p:spTree>
    <p:extLst>
      <p:ext uri="{BB962C8B-B14F-4D97-AF65-F5344CB8AC3E}">
        <p14:creationId xmlns:p14="http://schemas.microsoft.com/office/powerpoint/2010/main" val="286397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8AF4-9E59-6CD3-C978-9671610EFEB6}"/>
              </a:ext>
            </a:extLst>
          </p:cNvPr>
          <p:cNvSpPr>
            <a:spLocks noGrp="1"/>
          </p:cNvSpPr>
          <p:nvPr>
            <p:ph type="title"/>
          </p:nvPr>
        </p:nvSpPr>
        <p:spPr/>
        <p:txBody>
          <a:bodyPr/>
          <a:lstStyle/>
          <a:p>
            <a:r>
              <a:rPr lang="en-US"/>
              <a:t>Research Questions</a:t>
            </a:r>
          </a:p>
        </p:txBody>
      </p:sp>
      <p:sp>
        <p:nvSpPr>
          <p:cNvPr id="3" name="Content Placeholder 2">
            <a:extLst>
              <a:ext uri="{FF2B5EF4-FFF2-40B4-BE49-F238E27FC236}">
                <a16:creationId xmlns:a16="http://schemas.microsoft.com/office/drawing/2014/main" id="{37AF1BD6-EBE7-959D-134F-4F593DB81BC3}"/>
              </a:ext>
            </a:extLst>
          </p:cNvPr>
          <p:cNvSpPr>
            <a:spLocks noGrp="1"/>
          </p:cNvSpPr>
          <p:nvPr>
            <p:ph idx="1"/>
          </p:nvPr>
        </p:nvSpPr>
        <p:spPr/>
        <p:txBody>
          <a:bodyPr vert="horz" wrap="square" lIns="0" tIns="45720" rIns="91440" bIns="45720" rtlCol="0" anchor="t">
            <a:noAutofit/>
          </a:bodyPr>
          <a:lstStyle/>
          <a:p>
            <a:endParaRPr lang="en-US"/>
          </a:p>
          <a:p>
            <a:pPr marL="285750" indent="-285750">
              <a:buFont typeface="Arial"/>
              <a:buChar char="•"/>
            </a:pPr>
            <a:r>
              <a:rPr lang="en-US"/>
              <a:t>What standards currently exist to support secure and interoperable use of wearable/IoT devices in Parkinson’s telemedicine?</a:t>
            </a:r>
          </a:p>
          <a:p>
            <a:pPr marL="285750" indent="-285750">
              <a:buFont typeface="Arial"/>
              <a:buChar char="•"/>
            </a:pPr>
            <a:r>
              <a:rPr lang="en-US"/>
              <a:t>How to ensure secure, interoperable, and clinically actionable data exchange?</a:t>
            </a:r>
          </a:p>
          <a:p>
            <a:pPr marL="285750" indent="-285750">
              <a:buFont typeface="Arial"/>
              <a:buChar char="•"/>
            </a:pPr>
            <a:r>
              <a:rPr lang="en-US"/>
              <a:t>How are these standards categorized and applied across different technologies?</a:t>
            </a:r>
          </a:p>
          <a:p>
            <a:pPr marL="285750" indent="-285750">
              <a:buFont typeface="Arial"/>
              <a:buChar char="•"/>
            </a:pPr>
            <a:r>
              <a:rPr lang="en-US"/>
              <a:t>Which areas (e.g., security, clinical integration) are underrepresented in current literature?</a:t>
            </a:r>
          </a:p>
          <a:p>
            <a:pPr marL="285750" indent="-285750">
              <a:buFont typeface="Arial"/>
              <a:buChar char="•"/>
            </a:pPr>
            <a:r>
              <a:rPr lang="en-US"/>
              <a:t>How can these standards improve both patient safety and clinical utility of device-generated data?</a:t>
            </a:r>
          </a:p>
          <a:p>
            <a:endParaRPr lang="en-US"/>
          </a:p>
        </p:txBody>
      </p:sp>
    </p:spTree>
    <p:extLst>
      <p:ext uri="{BB962C8B-B14F-4D97-AF65-F5344CB8AC3E}">
        <p14:creationId xmlns:p14="http://schemas.microsoft.com/office/powerpoint/2010/main" val="226247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C8DB-F04F-7C6A-BA91-D7C773A00719}"/>
              </a:ext>
            </a:extLst>
          </p:cNvPr>
          <p:cNvSpPr>
            <a:spLocks noGrp="1"/>
          </p:cNvSpPr>
          <p:nvPr>
            <p:ph type="title"/>
          </p:nvPr>
        </p:nvSpPr>
        <p:spPr/>
        <p:txBody>
          <a:bodyPr/>
          <a:lstStyle/>
          <a:p>
            <a:r>
              <a:rPr lang="en-US"/>
              <a:t>Informatics themes and key issues</a:t>
            </a:r>
          </a:p>
        </p:txBody>
      </p:sp>
      <p:sp>
        <p:nvSpPr>
          <p:cNvPr id="3" name="Content Placeholder 2">
            <a:extLst>
              <a:ext uri="{FF2B5EF4-FFF2-40B4-BE49-F238E27FC236}">
                <a16:creationId xmlns:a16="http://schemas.microsoft.com/office/drawing/2014/main" id="{015BBBDD-021F-BD4C-5CFB-8FA94EF67DEF}"/>
              </a:ext>
            </a:extLst>
          </p:cNvPr>
          <p:cNvSpPr>
            <a:spLocks noGrp="1"/>
          </p:cNvSpPr>
          <p:nvPr>
            <p:ph idx="1"/>
          </p:nvPr>
        </p:nvSpPr>
        <p:spPr>
          <a:xfrm>
            <a:off x="587828" y="430773"/>
            <a:ext cx="8233719" cy="4285983"/>
          </a:xfrm>
        </p:spPr>
        <p:txBody>
          <a:bodyPr vert="horz" wrap="square" lIns="0" tIns="45720" rIns="91440" bIns="45720" rtlCol="0" anchor="t">
            <a:noAutofit/>
          </a:bodyPr>
          <a:lstStyle/>
          <a:p>
            <a:pPr marL="285750" indent="-285750">
              <a:buFont typeface="Arial"/>
              <a:buChar char="•"/>
            </a:pPr>
            <a:endParaRPr lang="en-US" b="1"/>
          </a:p>
          <a:p>
            <a:pPr marL="285750" indent="-285750">
              <a:buFont typeface="Arial"/>
              <a:buChar char="•"/>
            </a:pPr>
            <a:r>
              <a:rPr lang="en-US" b="1"/>
              <a:t>Communication and Data Exchange Standards</a:t>
            </a:r>
            <a:endParaRPr lang="zh-CN" altLang="en-US">
              <a:ea typeface="黑体"/>
            </a:endParaRPr>
          </a:p>
          <a:p>
            <a:r>
              <a:rPr lang="en-US"/>
              <a:t>  e.g., IEEE 11073 PHD, IEEE 11073 SDC</a:t>
            </a:r>
          </a:p>
          <a:p>
            <a:r>
              <a:rPr lang="en-US"/>
              <a:t>  Focus: Connectivity and interoperability of devices</a:t>
            </a:r>
          </a:p>
          <a:p>
            <a:pPr marL="285750" indent="-285750">
              <a:buFont typeface="Arial"/>
              <a:buChar char="•"/>
            </a:pPr>
            <a:r>
              <a:rPr lang="en-US" b="1"/>
              <a:t>Implementation Frameworks and Guidelines</a:t>
            </a:r>
            <a:endParaRPr lang="en-US"/>
          </a:p>
          <a:p>
            <a:r>
              <a:rPr lang="en-US"/>
              <a:t>  e.g., FHIR, Continua Guidelines</a:t>
            </a:r>
          </a:p>
          <a:p>
            <a:r>
              <a:rPr lang="en-US"/>
              <a:t>  Focus: Practical realization of interoperability</a:t>
            </a:r>
          </a:p>
          <a:p>
            <a:pPr marL="285750" indent="-285750">
              <a:buFont typeface="Arial"/>
              <a:buChar char="•"/>
            </a:pPr>
            <a:r>
              <a:rPr lang="en-US" b="1"/>
              <a:t>Security and Clinical Integration Standards</a:t>
            </a:r>
            <a:endParaRPr lang="en-US"/>
          </a:p>
          <a:p>
            <a:r>
              <a:rPr lang="en-US"/>
              <a:t>  e.g., IEEE/UL 2933, USCDI</a:t>
            </a:r>
          </a:p>
          <a:p>
            <a:r>
              <a:rPr lang="en-US"/>
              <a:t>  Focus: Secure exchange and integration with EHRs</a:t>
            </a:r>
          </a:p>
          <a:p>
            <a:pPr marL="285750" indent="-285750">
              <a:buFont typeface="Arial"/>
              <a:buChar char="•"/>
            </a:pPr>
            <a:r>
              <a:rPr lang="en-US" b="1"/>
              <a:t>Collaborative Development Programs</a:t>
            </a:r>
            <a:endParaRPr lang="en-US"/>
          </a:p>
          <a:p>
            <a:r>
              <a:rPr lang="en-US"/>
              <a:t>  e.g., WAMIII</a:t>
            </a:r>
          </a:p>
          <a:p>
            <a:r>
              <a:rPr lang="en-US"/>
              <a:t>  Focus: Global coordination for standard adoption</a:t>
            </a:r>
          </a:p>
          <a:p>
            <a:endParaRPr lang="en-US"/>
          </a:p>
        </p:txBody>
      </p:sp>
    </p:spTree>
    <p:extLst>
      <p:ext uri="{BB962C8B-B14F-4D97-AF65-F5344CB8AC3E}">
        <p14:creationId xmlns:p14="http://schemas.microsoft.com/office/powerpoint/2010/main" val="3267902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50C7E-CE35-2B89-D906-EF6FE9797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A286F-6575-7273-4969-55670D584989}"/>
              </a:ext>
            </a:extLst>
          </p:cNvPr>
          <p:cNvSpPr>
            <a:spLocks noGrp="1"/>
          </p:cNvSpPr>
          <p:nvPr>
            <p:ph type="title"/>
          </p:nvPr>
        </p:nvSpPr>
        <p:spPr/>
        <p:txBody>
          <a:bodyPr/>
          <a:lstStyle/>
          <a:p>
            <a:r>
              <a:rPr lang="en-US"/>
              <a:t>Review Method</a:t>
            </a:r>
          </a:p>
        </p:txBody>
      </p:sp>
      <p:pic>
        <p:nvPicPr>
          <p:cNvPr id="7" name="Picture 6" descr="A diagram of a flowchart&#10;&#10;AI-generated content may be incorrect.">
            <a:extLst>
              <a:ext uri="{FF2B5EF4-FFF2-40B4-BE49-F238E27FC236}">
                <a16:creationId xmlns:a16="http://schemas.microsoft.com/office/drawing/2014/main" id="{6C32CDD9-5E8D-3E3B-3D56-D201E6FC0C7F}"/>
              </a:ext>
            </a:extLst>
          </p:cNvPr>
          <p:cNvPicPr>
            <a:picLocks noChangeAspect="1"/>
          </p:cNvPicPr>
          <p:nvPr/>
        </p:nvPicPr>
        <p:blipFill>
          <a:blip r:embed="rId2"/>
          <a:stretch>
            <a:fillRect/>
          </a:stretch>
        </p:blipFill>
        <p:spPr>
          <a:xfrm>
            <a:off x="3888789" y="754601"/>
            <a:ext cx="4795422" cy="3634297"/>
          </a:xfrm>
          <a:prstGeom prst="rect">
            <a:avLst/>
          </a:prstGeom>
        </p:spPr>
      </p:pic>
      <p:sp>
        <p:nvSpPr>
          <p:cNvPr id="3" name="文本框 2">
            <a:extLst>
              <a:ext uri="{FF2B5EF4-FFF2-40B4-BE49-F238E27FC236}">
                <a16:creationId xmlns:a16="http://schemas.microsoft.com/office/drawing/2014/main" id="{042D9145-08E1-753C-68E3-943FFA348A80}"/>
              </a:ext>
            </a:extLst>
          </p:cNvPr>
          <p:cNvSpPr txBox="1"/>
          <p:nvPr/>
        </p:nvSpPr>
        <p:spPr>
          <a:xfrm>
            <a:off x="457200" y="636270"/>
            <a:ext cx="362712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ltLang="zh-CN" sz="1400" b="1">
                <a:ea typeface="黑体"/>
              </a:rPr>
              <a:t>Step 1:</a:t>
            </a:r>
            <a:r>
              <a:rPr lang="en-US" altLang="zh-CN" sz="1400">
                <a:ea typeface="黑体"/>
              </a:rPr>
              <a:t> Landscape analysis of standards relevant to Parkinson’s telemedicine</a:t>
            </a:r>
            <a:endParaRPr lang="en-US" altLang="zh-CN" sz="1400">
              <a:ea typeface="黑体"/>
              <a:cs typeface="Arial"/>
            </a:endParaRPr>
          </a:p>
          <a:p>
            <a:pPr marL="228600" indent="-228600">
              <a:buFont typeface=""/>
              <a:buChar char="•"/>
            </a:pPr>
            <a:endParaRPr lang="en-US" altLang="zh-CN" sz="1400" b="1">
              <a:ea typeface="黑体"/>
            </a:endParaRPr>
          </a:p>
          <a:p>
            <a:pPr marL="228600" indent="-228600">
              <a:buFont typeface=""/>
              <a:buChar char="•"/>
            </a:pPr>
            <a:r>
              <a:rPr lang="en-US" altLang="zh-CN" sz="1400" b="1">
                <a:ea typeface="黑体"/>
              </a:rPr>
              <a:t>Step 2:</a:t>
            </a:r>
            <a:r>
              <a:rPr lang="en-US" altLang="zh-CN" sz="1400">
                <a:ea typeface="黑体"/>
              </a:rPr>
              <a:t> PubMed search using Boolean logic → </a:t>
            </a:r>
            <a:r>
              <a:rPr lang="en-US" altLang="zh-CN" sz="1400" b="1">
                <a:ea typeface="黑体"/>
              </a:rPr>
              <a:t>233 publications</a:t>
            </a:r>
            <a:endParaRPr lang="en-US" altLang="zh-CN" sz="1400" b="1">
              <a:ea typeface="黑体"/>
              <a:cs typeface="Arial"/>
            </a:endParaRPr>
          </a:p>
          <a:p>
            <a:pPr marL="228600" indent="-228600">
              <a:buFont typeface=""/>
              <a:buChar char="•"/>
            </a:pPr>
            <a:endParaRPr lang="en-US" altLang="zh-CN" sz="1400" b="1">
              <a:ea typeface="黑体"/>
              <a:cs typeface="Arial"/>
            </a:endParaRPr>
          </a:p>
          <a:p>
            <a:pPr marL="228600" indent="-228600">
              <a:buFont typeface=""/>
              <a:buChar char="•"/>
            </a:pPr>
            <a:r>
              <a:rPr lang="en-US" altLang="zh-CN" sz="1400" b="1">
                <a:ea typeface="黑体"/>
              </a:rPr>
              <a:t>Step 3:</a:t>
            </a:r>
            <a:r>
              <a:rPr lang="en-US" altLang="zh-CN" sz="1400">
                <a:ea typeface="黑体"/>
              </a:rPr>
              <a:t> Filtering and clustering using </a:t>
            </a:r>
            <a:r>
              <a:rPr lang="en-US" altLang="zh-CN" sz="1400" b="1">
                <a:ea typeface="黑体"/>
              </a:rPr>
              <a:t>LLMs</a:t>
            </a:r>
            <a:r>
              <a:rPr lang="en-US" altLang="zh-CN" sz="1400">
                <a:ea typeface="黑体"/>
              </a:rPr>
              <a:t> → narrowed to </a:t>
            </a:r>
            <a:r>
              <a:rPr lang="en-US" altLang="zh-CN" sz="1400" b="1">
                <a:ea typeface="黑体"/>
              </a:rPr>
              <a:t>50 key papers</a:t>
            </a:r>
            <a:endParaRPr lang="en-US" altLang="zh-CN" sz="1400" b="1">
              <a:ea typeface="黑体"/>
              <a:cs typeface="Arial"/>
            </a:endParaRPr>
          </a:p>
          <a:p>
            <a:pPr marL="228600" indent="-228600">
              <a:buFont typeface=""/>
              <a:buChar char="•"/>
            </a:pPr>
            <a:endParaRPr lang="en-US" altLang="zh-CN" sz="1400" b="1">
              <a:ea typeface="黑体"/>
            </a:endParaRPr>
          </a:p>
          <a:p>
            <a:pPr marL="228600" indent="-228600">
              <a:buFont typeface=""/>
              <a:buChar char="•"/>
            </a:pPr>
            <a:r>
              <a:rPr lang="en-US" altLang="zh-CN" sz="1400" b="1">
                <a:ea typeface="黑体"/>
              </a:rPr>
              <a:t>Step 4:</a:t>
            </a:r>
            <a:r>
              <a:rPr lang="en-US" altLang="zh-CN" sz="1400">
                <a:ea typeface="黑体"/>
              </a:rPr>
              <a:t> Categorized papers into the 4 thematic groups</a:t>
            </a:r>
            <a:endParaRPr lang="en-US" altLang="zh-CN" sz="1400">
              <a:ea typeface="黑体"/>
              <a:cs typeface="Arial"/>
            </a:endParaRPr>
          </a:p>
          <a:p>
            <a:pPr marL="228600" indent="-228600">
              <a:buFont typeface=""/>
              <a:buChar char="•"/>
            </a:pPr>
            <a:endParaRPr lang="en-US" altLang="zh-CN" sz="1400" b="1">
              <a:ea typeface="黑体"/>
            </a:endParaRPr>
          </a:p>
          <a:p>
            <a:pPr marL="228600" indent="-228600">
              <a:buFont typeface=""/>
              <a:buChar char="•"/>
            </a:pPr>
            <a:r>
              <a:rPr lang="en-US" altLang="zh-CN" sz="1400" b="1">
                <a:ea typeface="黑体"/>
              </a:rPr>
              <a:t>Note:</a:t>
            </a:r>
            <a:r>
              <a:rPr lang="en-US" altLang="zh-CN" sz="1400">
                <a:ea typeface="黑体"/>
              </a:rPr>
              <a:t> Security and Clinical Integration standards were underrepresented → supplemented with </a:t>
            </a:r>
            <a:r>
              <a:rPr lang="en-US" altLang="zh-CN" sz="1400" b="1">
                <a:ea typeface="黑体"/>
              </a:rPr>
              <a:t>use cases</a:t>
            </a:r>
            <a:r>
              <a:rPr lang="en-US" altLang="zh-CN" sz="1400">
                <a:ea typeface="黑体"/>
              </a:rPr>
              <a:t> and </a:t>
            </a:r>
            <a:r>
              <a:rPr lang="en-US" altLang="zh-CN" sz="1400" b="1">
                <a:ea typeface="黑体"/>
              </a:rPr>
              <a:t>technical documentation</a:t>
            </a:r>
            <a:endParaRPr lang="en-US" altLang="zh-CN" sz="1400" b="1">
              <a:ea typeface="黑体"/>
              <a:cs typeface="Arial"/>
            </a:endParaRPr>
          </a:p>
        </p:txBody>
      </p:sp>
    </p:spTree>
    <p:extLst>
      <p:ext uri="{BB962C8B-B14F-4D97-AF65-F5344CB8AC3E}">
        <p14:creationId xmlns:p14="http://schemas.microsoft.com/office/powerpoint/2010/main" val="13534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6AD8-2499-8D07-D601-F57FC7537758}"/>
              </a:ext>
            </a:extLst>
          </p:cNvPr>
          <p:cNvSpPr>
            <a:spLocks noGrp="1"/>
          </p:cNvSpPr>
          <p:nvPr>
            <p:ph type="title"/>
          </p:nvPr>
        </p:nvSpPr>
        <p:spPr/>
        <p:txBody>
          <a:bodyPr/>
          <a:lstStyle/>
          <a:p>
            <a:r>
              <a:rPr lang="en-US"/>
              <a:t>Security and Clinical Integration Standards</a:t>
            </a:r>
          </a:p>
        </p:txBody>
      </p:sp>
      <p:pic>
        <p:nvPicPr>
          <p:cNvPr id="4" name="Picture 3" descr="A diagram of a cloud with text and icons&#10;&#10;AI-generated content may be incorrect.">
            <a:extLst>
              <a:ext uri="{FF2B5EF4-FFF2-40B4-BE49-F238E27FC236}">
                <a16:creationId xmlns:a16="http://schemas.microsoft.com/office/drawing/2014/main" id="{5A348879-9879-4E69-94E0-B82EF3C7FD73}"/>
              </a:ext>
            </a:extLst>
          </p:cNvPr>
          <p:cNvPicPr>
            <a:picLocks noChangeAspect="1"/>
          </p:cNvPicPr>
          <p:nvPr/>
        </p:nvPicPr>
        <p:blipFill>
          <a:blip r:embed="rId2"/>
          <a:stretch>
            <a:fillRect/>
          </a:stretch>
        </p:blipFill>
        <p:spPr>
          <a:xfrm>
            <a:off x="3850337" y="790482"/>
            <a:ext cx="4888822" cy="3379433"/>
          </a:xfrm>
          <a:prstGeom prst="rect">
            <a:avLst/>
          </a:prstGeom>
        </p:spPr>
      </p:pic>
      <p:sp>
        <p:nvSpPr>
          <p:cNvPr id="3" name="文本框 2">
            <a:extLst>
              <a:ext uri="{FF2B5EF4-FFF2-40B4-BE49-F238E27FC236}">
                <a16:creationId xmlns:a16="http://schemas.microsoft.com/office/drawing/2014/main" id="{CF924A20-91E3-6CD8-D522-7B2D95D53783}"/>
              </a:ext>
            </a:extLst>
          </p:cNvPr>
          <p:cNvSpPr txBox="1"/>
          <p:nvPr/>
        </p:nvSpPr>
        <p:spPr>
          <a:xfrm>
            <a:off x="571500" y="788670"/>
            <a:ext cx="34290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b="1">
                <a:ea typeface="黑体"/>
              </a:rPr>
              <a:t>IEEE/UL 2933 – Secure IoT Data Exchange</a:t>
            </a:r>
            <a:endParaRPr lang="en-US" altLang="zh-CN" sz="1200" b="1">
              <a:ea typeface="黑体"/>
              <a:cs typeface="Arial"/>
            </a:endParaRPr>
          </a:p>
          <a:p>
            <a:pPr marL="228600" indent="-228600">
              <a:buFont typeface=""/>
              <a:buChar char="•"/>
            </a:pPr>
            <a:r>
              <a:rPr lang="en-US" altLang="zh-CN" sz="1200">
                <a:ea typeface="黑体"/>
              </a:rPr>
              <a:t>Example: </a:t>
            </a:r>
            <a:r>
              <a:rPr lang="en-US" altLang="zh-CN" sz="1200" err="1">
                <a:ea typeface="黑体"/>
              </a:rPr>
              <a:t>Moticon</a:t>
            </a:r>
            <a:r>
              <a:rPr lang="en-US" altLang="zh-CN" sz="1200">
                <a:ea typeface="黑体"/>
              </a:rPr>
              <a:t> SCIENCE Insole</a:t>
            </a:r>
            <a:endParaRPr lang="en-US" altLang="zh-CN" sz="1200">
              <a:ea typeface="黑体"/>
              <a:cs typeface="Arial"/>
            </a:endParaRPr>
          </a:p>
          <a:p>
            <a:pPr marL="228600" indent="-228600">
              <a:buFont typeface=""/>
              <a:buChar char="•"/>
            </a:pPr>
            <a:r>
              <a:rPr lang="en-US" altLang="zh-CN" sz="1200">
                <a:ea typeface="黑体"/>
              </a:rPr>
              <a:t>Secures transmission between device → mobile → cloud</a:t>
            </a:r>
            <a:endParaRPr lang="en-US" altLang="zh-CN" sz="1200">
              <a:ea typeface="黑体"/>
              <a:cs typeface="Arial"/>
            </a:endParaRPr>
          </a:p>
          <a:p>
            <a:pPr marL="228600" indent="-228600">
              <a:buFont typeface=""/>
              <a:buChar char="•"/>
            </a:pPr>
            <a:r>
              <a:rPr lang="en-US" altLang="zh-CN" sz="1200">
                <a:ea typeface="黑体"/>
              </a:rPr>
              <a:t>Enables </a:t>
            </a:r>
            <a:r>
              <a:rPr lang="en-US" altLang="zh-CN" sz="1200" b="1">
                <a:ea typeface="黑体"/>
              </a:rPr>
              <a:t>encryption</a:t>
            </a:r>
            <a:r>
              <a:rPr lang="en-US" altLang="zh-CN" sz="1200">
                <a:ea typeface="黑体"/>
              </a:rPr>
              <a:t>, </a:t>
            </a:r>
            <a:r>
              <a:rPr lang="en-US" altLang="zh-CN" sz="1200" b="1">
                <a:ea typeface="黑体"/>
              </a:rPr>
              <a:t>authentication</a:t>
            </a:r>
            <a:r>
              <a:rPr lang="en-US" altLang="zh-CN" sz="1200">
                <a:ea typeface="黑体"/>
              </a:rPr>
              <a:t>, and </a:t>
            </a:r>
            <a:r>
              <a:rPr lang="en-US" altLang="zh-CN" sz="1200" b="1">
                <a:ea typeface="黑体"/>
              </a:rPr>
              <a:t>tamper prevention</a:t>
            </a:r>
            <a:endParaRPr lang="en-US" altLang="zh-CN" sz="1200" b="1">
              <a:ea typeface="黑体"/>
              <a:cs typeface="Arial"/>
            </a:endParaRPr>
          </a:p>
          <a:p>
            <a:endParaRPr lang="en-US" altLang="zh-CN" sz="1200" b="1">
              <a:ea typeface="黑体"/>
            </a:endParaRPr>
          </a:p>
          <a:p>
            <a:r>
              <a:rPr lang="en-US" altLang="zh-CN" sz="1200" b="1">
                <a:ea typeface="黑体"/>
              </a:rPr>
              <a:t>USCDI – Core Data for Interoperability</a:t>
            </a:r>
            <a:endParaRPr lang="en-US" altLang="zh-CN" sz="1200" b="1">
              <a:ea typeface="黑体"/>
              <a:cs typeface="Arial"/>
            </a:endParaRPr>
          </a:p>
          <a:p>
            <a:pPr marL="228600" indent="-228600">
              <a:buFont typeface=""/>
              <a:buChar char="•"/>
            </a:pPr>
            <a:r>
              <a:rPr lang="en-US" altLang="zh-CN" sz="1200">
                <a:ea typeface="黑体"/>
              </a:rPr>
              <a:t>Example: Mapping wearable data (e.g., gait rhythm) to </a:t>
            </a:r>
            <a:r>
              <a:rPr lang="en-US" altLang="zh-CN" sz="1200" b="1">
                <a:ea typeface="黑体"/>
              </a:rPr>
              <a:t>EHR functional status</a:t>
            </a:r>
            <a:endParaRPr lang="en-US" altLang="zh-CN" sz="1200" b="1">
              <a:ea typeface="黑体"/>
              <a:cs typeface="Arial"/>
            </a:endParaRPr>
          </a:p>
          <a:p>
            <a:pPr marL="228600" indent="-228600">
              <a:buFont typeface=""/>
              <a:buChar char="•"/>
            </a:pPr>
            <a:r>
              <a:rPr lang="en-US" altLang="zh-CN" sz="1200">
                <a:ea typeface="黑体"/>
              </a:rPr>
              <a:t>Defines standard fields (vital signs, device ID, patient notes, etc.)</a:t>
            </a:r>
            <a:endParaRPr lang="en-US" altLang="zh-CN" sz="1200">
              <a:ea typeface="黑体"/>
              <a:cs typeface="Arial"/>
            </a:endParaRPr>
          </a:p>
          <a:p>
            <a:pPr marL="228600" indent="-228600">
              <a:buFont typeface=""/>
              <a:buChar char="•"/>
            </a:pPr>
            <a:r>
              <a:rPr lang="en-US" altLang="zh-CN" sz="1200">
                <a:ea typeface="黑体"/>
              </a:rPr>
              <a:t>Supports </a:t>
            </a:r>
            <a:r>
              <a:rPr lang="en-US" altLang="zh-CN" sz="1200" b="1">
                <a:ea typeface="黑体"/>
              </a:rPr>
              <a:t>clinical workflow integration</a:t>
            </a:r>
            <a:r>
              <a:rPr lang="en-US" altLang="zh-CN" sz="1200">
                <a:ea typeface="黑体"/>
              </a:rPr>
              <a:t>, </a:t>
            </a:r>
            <a:r>
              <a:rPr lang="en-US" altLang="zh-CN" sz="1200" b="1">
                <a:ea typeface="黑体"/>
              </a:rPr>
              <a:t>longitudinal tracking</a:t>
            </a:r>
            <a:r>
              <a:rPr lang="en-US" altLang="zh-CN" sz="1200">
                <a:ea typeface="黑体"/>
              </a:rPr>
              <a:t>, and </a:t>
            </a:r>
            <a:r>
              <a:rPr lang="en-US" altLang="zh-CN" sz="1200" b="1">
                <a:ea typeface="黑体"/>
              </a:rPr>
              <a:t>RPM reimbursement</a:t>
            </a:r>
            <a:endParaRPr lang="en-US" altLang="zh-CN" sz="1200" b="1">
              <a:ea typeface="黑体"/>
              <a:cs typeface="Arial"/>
            </a:endParaRPr>
          </a:p>
        </p:txBody>
      </p:sp>
    </p:spTree>
    <p:extLst>
      <p:ext uri="{BB962C8B-B14F-4D97-AF65-F5344CB8AC3E}">
        <p14:creationId xmlns:p14="http://schemas.microsoft.com/office/powerpoint/2010/main" val="167305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F856-7C0F-428C-5A13-9C66CA71117C}"/>
              </a:ext>
            </a:extLst>
          </p:cNvPr>
          <p:cNvSpPr>
            <a:spLocks noGrp="1"/>
          </p:cNvSpPr>
          <p:nvPr>
            <p:ph type="title"/>
          </p:nvPr>
        </p:nvSpPr>
        <p:spPr>
          <a:xfrm>
            <a:off x="242582" y="178561"/>
            <a:ext cx="8788400" cy="515706"/>
          </a:xfrm>
        </p:spPr>
        <p:txBody>
          <a:bodyPr/>
          <a:lstStyle/>
          <a:p>
            <a:r>
              <a:rPr lang="en-US" sz="2000" b="1" kern="100">
                <a:effectLst/>
                <a:latin typeface="+mj-lt"/>
                <a:ea typeface="DengXian"/>
                <a:cs typeface="Times New Roman"/>
              </a:rPr>
              <a:t>Communication Standards for Medical Device Interoperability</a:t>
            </a:r>
            <a:br>
              <a:rPr lang="en-US" sz="2000" b="1" kern="100">
                <a:effectLst/>
                <a:latin typeface="Aptos" panose="020B0004020202020204" pitchFamily="34" charset="0"/>
                <a:ea typeface="DengXian" panose="02010600030101010101" pitchFamily="2" charset="-122"/>
                <a:cs typeface="Times New Roman" panose="02020603050405020304" pitchFamily="18" charset="0"/>
              </a:rPr>
            </a:br>
            <a:r>
              <a:rPr lang="en-US" sz="1600" b="1" i="0" u="none" strike="noStrike">
                <a:solidFill>
                  <a:srgbClr val="000000"/>
                </a:solidFill>
                <a:effectLst/>
                <a:latin typeface="-webkit-standard"/>
              </a:rPr>
              <a:t>ISO/IEEE 11073 Personal Health Device(PHD) Standards in Parkinson's Disease Monitoring</a:t>
            </a:r>
            <a:br>
              <a:rPr lang="en-US" sz="1600" b="1">
                <a:solidFill>
                  <a:srgbClr val="000000"/>
                </a:solidFill>
                <a:effectLst/>
                <a:latin typeface="-webkit-standard"/>
                <a:ea typeface="DengXian" panose="02010600030101010101" pitchFamily="2" charset="-122"/>
              </a:rPr>
            </a:br>
            <a:br>
              <a:rPr lang="en-US" sz="1800" kern="100">
                <a:latin typeface="Aptos"/>
                <a:ea typeface="DengXian"/>
                <a:cs typeface="Times New Roman"/>
              </a:rPr>
            </a:br>
            <a:endParaRPr lang="en-US" sz="1800"/>
          </a:p>
        </p:txBody>
      </p:sp>
      <p:sp>
        <p:nvSpPr>
          <p:cNvPr id="3" name="Content Placeholder 2">
            <a:extLst>
              <a:ext uri="{FF2B5EF4-FFF2-40B4-BE49-F238E27FC236}">
                <a16:creationId xmlns:a16="http://schemas.microsoft.com/office/drawing/2014/main" id="{AD741B44-379C-7E4E-331E-CC397D40C0D9}"/>
              </a:ext>
            </a:extLst>
          </p:cNvPr>
          <p:cNvSpPr>
            <a:spLocks noGrp="1"/>
          </p:cNvSpPr>
          <p:nvPr>
            <p:ph idx="1"/>
          </p:nvPr>
        </p:nvSpPr>
        <p:spPr>
          <a:xfrm>
            <a:off x="242582" y="862447"/>
            <a:ext cx="8630485" cy="3653992"/>
          </a:xfrm>
        </p:spPr>
        <p:txBody>
          <a:bodyPr/>
          <a:lstStyle/>
          <a:p>
            <a:pPr>
              <a:lnSpc>
                <a:spcPts val="2100"/>
              </a:lnSpc>
            </a:pPr>
            <a:r>
              <a:rPr lang="en-US" b="1" i="0" u="none" strike="noStrike">
                <a:solidFill>
                  <a:srgbClr val="000000"/>
                </a:solidFill>
                <a:effectLst/>
              </a:rPr>
              <a:t>Primary</a:t>
            </a:r>
            <a:r>
              <a:rPr lang="zh-CN" altLang="en-US" b="1" i="0" u="none" strike="noStrike">
                <a:solidFill>
                  <a:srgbClr val="000000"/>
                </a:solidFill>
                <a:effectLst/>
              </a:rPr>
              <a:t> </a:t>
            </a:r>
            <a:r>
              <a:rPr lang="en-US" altLang="zh-CN" b="1" i="0" u="none" strike="noStrike">
                <a:solidFill>
                  <a:srgbClr val="000000"/>
                </a:solidFill>
                <a:effectLst/>
              </a:rPr>
              <a:t>Focus: </a:t>
            </a:r>
            <a:r>
              <a:rPr lang="en-US" altLang="zh-CN" i="0" u="none" strike="noStrike">
                <a:solidFill>
                  <a:srgbClr val="000000"/>
                </a:solidFill>
                <a:effectLst/>
              </a:rPr>
              <a:t>It</a:t>
            </a:r>
            <a:r>
              <a:rPr lang="en-US" altLang="zh-CN" b="1" i="0" u="none" strike="noStrike">
                <a:solidFill>
                  <a:srgbClr val="000000"/>
                </a:solidFill>
                <a:effectLst/>
              </a:rPr>
              <a:t> </a:t>
            </a:r>
            <a:r>
              <a:rPr lang="en-US" b="0" i="0" u="none" strike="noStrike">
                <a:solidFill>
                  <a:srgbClr val="000000"/>
                </a:solidFill>
                <a:effectLst/>
              </a:rPr>
              <a:t>provides framework for reliable data transmission and enables standardized plug-and-play </a:t>
            </a:r>
            <a:r>
              <a:rPr lang="en-US">
                <a:solidFill>
                  <a:srgbClr val="000000"/>
                </a:solidFill>
              </a:rPr>
              <a:t>connectivity between PD monitoring devices to clinical systems.</a:t>
            </a:r>
            <a:endParaRPr lang="en-US" b="0" i="0" u="none" strike="noStrike">
              <a:solidFill>
                <a:srgbClr val="000000"/>
              </a:solidFill>
              <a:effectLst/>
            </a:endParaRPr>
          </a:p>
          <a:p>
            <a:pPr algn="l">
              <a:lnSpc>
                <a:spcPts val="2100"/>
              </a:lnSpc>
            </a:pPr>
            <a:r>
              <a:rPr lang="en-US" altLang="zh-CN" b="1" i="0" u="none" strike="noStrike">
                <a:solidFill>
                  <a:srgbClr val="000000"/>
                </a:solidFill>
                <a:effectLst/>
              </a:rPr>
              <a:t>ISO/</a:t>
            </a:r>
            <a:r>
              <a:rPr lang="en-US" b="1" i="0" u="none" strike="noStrike">
                <a:solidFill>
                  <a:srgbClr val="000000"/>
                </a:solidFill>
                <a:effectLst/>
              </a:rPr>
              <a:t>IEEE 11073 PHD standards </a:t>
            </a:r>
            <a:r>
              <a:rPr lang="en-US" b="0" i="0" u="none" strike="noStrike">
                <a:solidFill>
                  <a:srgbClr val="000000"/>
                </a:solidFill>
                <a:effectLst/>
              </a:rPr>
              <a:t>also </a:t>
            </a:r>
            <a:r>
              <a:rPr lang="en-US" b="0">
                <a:solidFill>
                  <a:srgbClr val="000000"/>
                </a:solidFill>
              </a:rPr>
              <a:t>creates</a:t>
            </a:r>
            <a:r>
              <a:rPr lang="en-US" i="0" u="none" strike="noStrike">
                <a:solidFill>
                  <a:srgbClr val="000000"/>
                </a:solidFill>
                <a:effectLst/>
              </a:rPr>
              <a:t> consistent representation of PD-specific metrics (tremor, gait, bradykinesia) across different platforms</a:t>
            </a:r>
          </a:p>
          <a:p>
            <a:pPr algn="l">
              <a:lnSpc>
                <a:spcPts val="2100"/>
              </a:lnSpc>
              <a:buFont typeface="Arial" panose="020B0604020202020204" pitchFamily="34" charset="0"/>
              <a:buChar char="•"/>
            </a:pPr>
            <a:r>
              <a:rPr lang="zh-CN" altLang="en-US" b="1" i="0" u="none" strike="noStrike">
                <a:solidFill>
                  <a:srgbClr val="000000"/>
                </a:solidFill>
                <a:effectLst/>
              </a:rPr>
              <a:t>   </a:t>
            </a:r>
            <a:r>
              <a:rPr lang="en-US" b="1" i="0" u="none" strike="noStrike">
                <a:solidFill>
                  <a:srgbClr val="000000"/>
                </a:solidFill>
                <a:effectLst/>
              </a:rPr>
              <a:t>Establishes specifications for critical parameters in PD monitoring:</a:t>
            </a:r>
          </a:p>
          <a:p>
            <a:pPr marL="742950" lvl="1" indent="-285750" algn="l">
              <a:lnSpc>
                <a:spcPts val="2100"/>
              </a:lnSpc>
              <a:buFont typeface="Arial" panose="020B0604020202020204" pitchFamily="34" charset="0"/>
              <a:buChar char="•"/>
            </a:pPr>
            <a:r>
              <a:rPr lang="en-US" b="0" i="0" u="none" strike="noStrike">
                <a:solidFill>
                  <a:srgbClr val="000000"/>
                </a:solidFill>
                <a:effectLst/>
              </a:rPr>
              <a:t>Sampling rates: 20-100Hz depending on symptom being monitored</a:t>
            </a:r>
          </a:p>
          <a:p>
            <a:pPr marL="742950" lvl="1" indent="-285750" algn="l">
              <a:lnSpc>
                <a:spcPts val="2100"/>
              </a:lnSpc>
              <a:buFont typeface="Arial" panose="020B0604020202020204" pitchFamily="34" charset="0"/>
              <a:buChar char="•"/>
            </a:pPr>
            <a:r>
              <a:rPr lang="en-US" b="0" i="0" u="none" strike="noStrike">
                <a:solidFill>
                  <a:srgbClr val="000000"/>
                </a:solidFill>
                <a:effectLst/>
              </a:rPr>
              <a:t>Data formatting using standardized representations (JSON, HL7 FHIR)</a:t>
            </a:r>
          </a:p>
          <a:p>
            <a:pPr marL="742950" lvl="1" indent="-285750" algn="l">
              <a:lnSpc>
                <a:spcPts val="2100"/>
              </a:lnSpc>
              <a:buFont typeface="Arial" panose="020B0604020202020204" pitchFamily="34" charset="0"/>
              <a:buChar char="•"/>
            </a:pPr>
            <a:r>
              <a:rPr lang="en-US" b="0" i="0" u="none" strike="noStrike">
                <a:solidFill>
                  <a:srgbClr val="000000"/>
                </a:solidFill>
                <a:effectLst/>
              </a:rPr>
              <a:t>Timestamping requirements for accurate correlation with medication timing</a:t>
            </a:r>
          </a:p>
          <a:p>
            <a:pPr algn="l">
              <a:lnSpc>
                <a:spcPts val="2100"/>
              </a:lnSpc>
            </a:pPr>
            <a:r>
              <a:rPr lang="en-US" b="1" i="0" u="none" strike="noStrike">
                <a:solidFill>
                  <a:srgbClr val="000000"/>
                </a:solidFill>
                <a:effectLst/>
              </a:rPr>
              <a:t>Clinical impact: </a:t>
            </a:r>
            <a:r>
              <a:rPr lang="en-US" b="0" i="0" u="none" strike="noStrike">
                <a:solidFill>
                  <a:srgbClr val="000000"/>
                </a:solidFill>
                <a:effectLst/>
              </a:rPr>
              <a:t>Allows neurologists to receive standardized, comparable data from home monitoring regardless of device manufacturer and which devices patient use, enabling more informed treatment adjustments.</a:t>
            </a:r>
          </a:p>
          <a:p>
            <a:endParaRPr lang="en-US"/>
          </a:p>
        </p:txBody>
      </p:sp>
    </p:spTree>
    <p:extLst>
      <p:ext uri="{BB962C8B-B14F-4D97-AF65-F5344CB8AC3E}">
        <p14:creationId xmlns:p14="http://schemas.microsoft.com/office/powerpoint/2010/main" val="90464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B2888-0267-78DF-18C7-67A011D55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1A8F6-52F8-0E07-D1F7-0AB672ABEF9B}"/>
              </a:ext>
            </a:extLst>
          </p:cNvPr>
          <p:cNvSpPr>
            <a:spLocks noGrp="1"/>
          </p:cNvSpPr>
          <p:nvPr>
            <p:ph type="title"/>
          </p:nvPr>
        </p:nvSpPr>
        <p:spPr>
          <a:xfrm>
            <a:off x="209129" y="178560"/>
            <a:ext cx="9250011" cy="600757"/>
          </a:xfrm>
        </p:spPr>
        <p:txBody>
          <a:bodyPr/>
          <a:lstStyle/>
          <a:p>
            <a:r>
              <a:rPr lang="en-US" sz="2000" b="1" kern="100">
                <a:effectLst/>
                <a:latin typeface="Aptos"/>
                <a:ea typeface="DengXian"/>
                <a:cs typeface="Times New Roman"/>
              </a:rPr>
              <a:t>Communication Standards for Medical Device Interoperability</a:t>
            </a:r>
            <a:br>
              <a:rPr lang="en-US" sz="1800" b="1" kern="100">
                <a:latin typeface="Aptos" panose="020B0004020202020204" pitchFamily="34" charset="0"/>
                <a:ea typeface="DengXian" panose="02010600030101010101" pitchFamily="2" charset="-122"/>
                <a:cs typeface="Times New Roman" panose="02020603050405020304" pitchFamily="18" charset="0"/>
              </a:rPr>
            </a:br>
            <a:r>
              <a:rPr lang="en-US" sz="1400" b="1" i="0" u="none" strike="noStrike">
                <a:solidFill>
                  <a:srgbClr val="000000"/>
                </a:solidFill>
                <a:effectLst/>
                <a:latin typeface="-webkit-standard"/>
              </a:rPr>
              <a:t>IEEE 11073 Service-Oriented Device Connectivity (SDC): Enabling Dynamic PD Monitoring Networks</a:t>
            </a:r>
            <a:br>
              <a:rPr lang="en-US" sz="1600">
                <a:effectLst/>
                <a:latin typeface=".AppleSystemUIFont"/>
                <a:ea typeface="Times New Roman" panose="02020603050405020304" pitchFamily="18" charset="0"/>
                <a:cs typeface="Times New Roman" panose="02020603050405020304" pitchFamily="18" charset="0"/>
              </a:rPr>
            </a:br>
            <a:br>
              <a:rPr lang="en-US" sz="1600" b="1">
                <a:latin typeface="Lato Extended"/>
              </a:rPr>
            </a:br>
            <a:br>
              <a:rPr lang="en-US" sz="1600" b="0" i="0" u="none" strike="noStrike">
                <a:effectLst/>
                <a:latin typeface="Lato Extended"/>
              </a:rPr>
            </a:br>
            <a:endParaRPr lang="en-US" sz="1600"/>
          </a:p>
        </p:txBody>
      </p:sp>
      <p:sp>
        <p:nvSpPr>
          <p:cNvPr id="4" name="Rectangle 2">
            <a:extLst>
              <a:ext uri="{FF2B5EF4-FFF2-40B4-BE49-F238E27FC236}">
                <a16:creationId xmlns:a16="http://schemas.microsoft.com/office/drawing/2014/main" id="{33F2DA00-8AC2-B75C-0826-6CC7C1789170}"/>
              </a:ext>
            </a:extLst>
          </p:cNvPr>
          <p:cNvSpPr>
            <a:spLocks noChangeArrowheads="1"/>
          </p:cNvSpPr>
          <p:nvPr/>
        </p:nvSpPr>
        <p:spPr bwMode="auto">
          <a:xfrm>
            <a:off x="263812" y="2519903"/>
            <a:ext cx="8220242"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15000"/>
              </a:lnSpc>
              <a:spcBef>
                <a:spcPts val="0"/>
              </a:spcBef>
              <a:spcAft>
                <a:spcPts val="800"/>
              </a:spcAft>
            </a:pPr>
            <a:r>
              <a:rPr lang="en-US" sz="1800" b="1" kern="100">
                <a:effectLst/>
                <a:latin typeface="Aptos" panose="020B0004020202020204" pitchFamily="34" charset="0"/>
                <a:ea typeface="DengXian" panose="02010600030101010101" pitchFamily="2" charset="-122"/>
                <a:cs typeface="Times New Roman" panose="02020603050405020304" pitchFamily="18" charset="0"/>
              </a:rPr>
              <a:t> </a:t>
            </a:r>
            <a:endParaRPr lang="en-US" sz="1800" kern="10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A1FCFC39-1D62-F672-546C-954C57439E7F}"/>
              </a:ext>
            </a:extLst>
          </p:cNvPr>
          <p:cNvSpPr>
            <a:spLocks noGrp="1"/>
          </p:cNvSpPr>
          <p:nvPr>
            <p:ph idx="1"/>
          </p:nvPr>
        </p:nvSpPr>
        <p:spPr>
          <a:xfrm>
            <a:off x="209129" y="822265"/>
            <a:ext cx="9008532" cy="4185622"/>
          </a:xfrm>
        </p:spPr>
        <p:txBody>
          <a:bodyPr/>
          <a:lstStyle/>
          <a:p>
            <a:pPr algn="l">
              <a:lnSpc>
                <a:spcPct val="150000"/>
              </a:lnSpc>
            </a:pPr>
            <a:r>
              <a:rPr lang="en-US" sz="1200" b="1" i="0" u="none" strike="noStrike">
                <a:solidFill>
                  <a:srgbClr val="000000"/>
                </a:solidFill>
                <a:effectLst/>
              </a:rPr>
              <a:t>Primary Focus: </a:t>
            </a:r>
            <a:r>
              <a:rPr lang="en-US" sz="1200" b="0" i="0" u="none" strike="noStrike">
                <a:solidFill>
                  <a:srgbClr val="000000"/>
                </a:solidFill>
                <a:effectLst/>
              </a:rPr>
              <a:t>Defining service-oriented architecture for point-of-care medical device communication, supporting dynamic data exchange across multiple PD monitoring devices within clinical ecosystems.</a:t>
            </a:r>
            <a:r>
              <a:rPr lang="en-US" sz="1200" b="1" i="0" u="none" strike="noStrike">
                <a:solidFill>
                  <a:srgbClr val="000000"/>
                </a:solidFill>
                <a:effectLst/>
              </a:rPr>
              <a:t> </a:t>
            </a:r>
          </a:p>
          <a:p>
            <a:pPr algn="l">
              <a:lnSpc>
                <a:spcPct val="150000"/>
              </a:lnSpc>
            </a:pPr>
            <a:r>
              <a:rPr lang="en-US" sz="1200" b="1" i="0" u="none" strike="noStrike">
                <a:solidFill>
                  <a:srgbClr val="000000"/>
                </a:solidFill>
                <a:effectLst/>
              </a:rPr>
              <a:t>Unified PD Assessment Systems</a:t>
            </a:r>
            <a:r>
              <a:rPr lang="en-US" sz="1200" i="0" u="none" strike="noStrike">
                <a:solidFill>
                  <a:srgbClr val="000000"/>
                </a:solidFill>
                <a:effectLst/>
              </a:rPr>
              <a:t>: In Parkinson's disease management, this standard enables the creation of comprehensive monitoring environments where devices measuring different aspects of PD can work together seamlessly. During clinical assessments, wearable sensors capturing tremor characteristics can automatically synchronize with systems measuring gait parameters and devices tracking medication adherence, providing neurologists with a complete picture of symptom manifestation and treatment response.</a:t>
            </a:r>
          </a:p>
          <a:p>
            <a:pPr algn="l">
              <a:lnSpc>
                <a:spcPct val="150000"/>
              </a:lnSpc>
            </a:pPr>
            <a:r>
              <a:rPr lang="en-US" sz="1200" b="1" i="0" u="none" strike="noStrike">
                <a:solidFill>
                  <a:srgbClr val="000000"/>
                </a:solidFill>
                <a:effectLst/>
              </a:rPr>
              <a:t>Motor and Non-Motor Symptom Integration: </a:t>
            </a:r>
            <a:r>
              <a:rPr lang="en-US" sz="1200" i="0" u="none" strike="noStrike">
                <a:solidFill>
                  <a:srgbClr val="000000"/>
                </a:solidFill>
                <a:effectLst/>
              </a:rPr>
              <a:t>The SDC framework addresses one of the most challenging aspects of PD monitoring, which is to correlate motor symptoms with non-motor manifestations and medication timing. </a:t>
            </a:r>
          </a:p>
          <a:p>
            <a:pPr algn="l">
              <a:lnSpc>
                <a:spcPct val="150000"/>
              </a:lnSpc>
            </a:pPr>
            <a:r>
              <a:rPr lang="en-US" sz="1200" b="1" i="0" u="none" strike="noStrike">
                <a:solidFill>
                  <a:srgbClr val="000000"/>
                </a:solidFill>
                <a:effectLst/>
              </a:rPr>
              <a:t>Clinical Significance: </a:t>
            </a:r>
            <a:r>
              <a:rPr lang="en-US" sz="1200" i="0" u="none" strike="noStrike">
                <a:solidFill>
                  <a:srgbClr val="000000"/>
                </a:solidFill>
                <a:effectLst/>
              </a:rPr>
              <a:t>For PD clinicians, this integration transforms fragmented measurements into cohesive patient profiles that reveal relationships between motor fluctuations, medication cycles, and daily activities. This comprehensive approach enables more personalized treatment adjustments and better understanding of individual disease progression patterns, ultimately supporting improved quality of life through more precise symptom management.</a:t>
            </a:r>
            <a:endParaRPr lang="en-US" sz="1200"/>
          </a:p>
        </p:txBody>
      </p:sp>
    </p:spTree>
    <p:extLst>
      <p:ext uri="{BB962C8B-B14F-4D97-AF65-F5344CB8AC3E}">
        <p14:creationId xmlns:p14="http://schemas.microsoft.com/office/powerpoint/2010/main" val="288534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0C64-90DD-4872-8428-949434146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40B84-635B-D7EC-42C1-AE727AAEEF7B}"/>
              </a:ext>
            </a:extLst>
          </p:cNvPr>
          <p:cNvSpPr>
            <a:spLocks noGrp="1"/>
          </p:cNvSpPr>
          <p:nvPr>
            <p:ph type="title"/>
          </p:nvPr>
        </p:nvSpPr>
        <p:spPr>
          <a:xfrm>
            <a:off x="359980" y="111001"/>
            <a:ext cx="8220243" cy="657430"/>
          </a:xfrm>
        </p:spPr>
        <p:txBody>
          <a:bodyPr/>
          <a:lstStyle/>
          <a:p>
            <a:r>
              <a:rPr lang="en-US" sz="1800" b="1" kern="100">
                <a:latin typeface="Aptos" panose="020B0004020202020204" pitchFamily="34" charset="0"/>
                <a:ea typeface="DengXian" panose="02010600030101010101" pitchFamily="2" charset="-122"/>
                <a:cs typeface="Times New Roman" panose="02020603050405020304" pitchFamily="18" charset="0"/>
              </a:rPr>
              <a:t>Wearables and Medical IoT Interoperability and Intelligence (WAMIII) Program</a:t>
            </a:r>
            <a:br>
              <a:rPr lang="en-US" sz="1800" b="1" kern="100">
                <a:latin typeface="Aptos" panose="020B0004020202020204" pitchFamily="34" charset="0"/>
                <a:ea typeface="DengXian" panose="02010600030101010101" pitchFamily="2" charset="-122"/>
                <a:cs typeface="Times New Roman" panose="02020603050405020304" pitchFamily="18" charset="0"/>
              </a:rPr>
            </a:br>
            <a:r>
              <a:rPr lang="en-US" sz="1600" b="1" kern="100">
                <a:solidFill>
                  <a:schemeClr val="tx1"/>
                </a:solidFill>
                <a:latin typeface="Aptos" panose="020B0004020202020204" pitchFamily="34" charset="0"/>
                <a:ea typeface="DengXian" panose="02010600030101010101" pitchFamily="2" charset="-122"/>
                <a:cs typeface="Times New Roman" panose="02020603050405020304" pitchFamily="18" charset="0"/>
              </a:rPr>
              <a:t>WAMIII Program: Accelerating Standardization in PD Care</a:t>
            </a:r>
            <a:br>
              <a:rPr lang="en-US" sz="1800" kern="100">
                <a:effectLst/>
                <a:latin typeface="Aptos" panose="020B0004020202020204" pitchFamily="34" charset="0"/>
                <a:ea typeface="DengXian" panose="02010600030101010101" pitchFamily="2" charset="-122"/>
                <a:cs typeface="Times New Roman" panose="02020603050405020304" pitchFamily="18" charset="0"/>
              </a:rPr>
            </a:br>
            <a:br>
              <a:rPr lang="en-US" sz="1800">
                <a:solidFill>
                  <a:srgbClr val="0E0E0E"/>
                </a:solidFill>
                <a:effectLst/>
                <a:latin typeface=".AppleSystemUIFont"/>
                <a:ea typeface="Times New Roman" panose="02020603050405020304" pitchFamily="18" charset="0"/>
                <a:cs typeface="Times New Roman" panose="02020603050405020304" pitchFamily="18" charset="0"/>
              </a:rPr>
            </a:br>
            <a:br>
              <a:rPr lang="en-US" b="1">
                <a:latin typeface="Lato Extended"/>
              </a:rPr>
            </a:br>
            <a:br>
              <a:rPr lang="en-US" b="0" i="0" u="none" strike="noStrike">
                <a:solidFill>
                  <a:srgbClr val="2D3B45"/>
                </a:solidFill>
                <a:effectLst/>
                <a:latin typeface="Lato Extended"/>
              </a:rPr>
            </a:br>
            <a:endParaRPr lang="en-US"/>
          </a:p>
        </p:txBody>
      </p:sp>
      <p:sp>
        <p:nvSpPr>
          <p:cNvPr id="4" name="Rectangle 2">
            <a:extLst>
              <a:ext uri="{FF2B5EF4-FFF2-40B4-BE49-F238E27FC236}">
                <a16:creationId xmlns:a16="http://schemas.microsoft.com/office/drawing/2014/main" id="{199D08EE-09A6-76E2-91FF-CFD54CD8076B}"/>
              </a:ext>
            </a:extLst>
          </p:cNvPr>
          <p:cNvSpPr>
            <a:spLocks noChangeArrowheads="1"/>
          </p:cNvSpPr>
          <p:nvPr/>
        </p:nvSpPr>
        <p:spPr bwMode="auto">
          <a:xfrm>
            <a:off x="263812" y="2519903"/>
            <a:ext cx="8220242"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nSpc>
                <a:spcPct val="115000"/>
              </a:lnSpc>
              <a:spcBef>
                <a:spcPts val="0"/>
              </a:spcBef>
              <a:spcAft>
                <a:spcPts val="800"/>
              </a:spcAft>
            </a:pPr>
            <a:r>
              <a:rPr lang="en-US" sz="1800" b="1" kern="100">
                <a:effectLst/>
                <a:latin typeface="Aptos" panose="020B0004020202020204" pitchFamily="34" charset="0"/>
                <a:ea typeface="DengXian" panose="02010600030101010101" pitchFamily="2" charset="-122"/>
                <a:cs typeface="Times New Roman" panose="02020603050405020304" pitchFamily="18" charset="0"/>
              </a:rPr>
              <a:t> </a:t>
            </a:r>
            <a:endParaRPr lang="en-US" sz="1800" kern="10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8D46D5DB-42AC-08B8-D688-58467406BA76}"/>
              </a:ext>
            </a:extLst>
          </p:cNvPr>
          <p:cNvSpPr>
            <a:spLocks noGrp="1"/>
          </p:cNvSpPr>
          <p:nvPr>
            <p:ph idx="1"/>
          </p:nvPr>
        </p:nvSpPr>
        <p:spPr>
          <a:xfrm>
            <a:off x="359980" y="853439"/>
            <a:ext cx="3393414" cy="2828209"/>
          </a:xfrm>
        </p:spPr>
        <p:txBody>
          <a:bodyPr/>
          <a:lstStyle/>
          <a:p>
            <a:pPr algn="l"/>
            <a:r>
              <a:rPr lang="en-US" sz="1400" b="1" i="0" u="none" strike="noStrike">
                <a:solidFill>
                  <a:srgbClr val="000000"/>
                </a:solidFill>
                <a:effectLst/>
              </a:rPr>
              <a:t>Primary Focus:</a:t>
            </a:r>
            <a:r>
              <a:rPr lang="en-US" sz="1400" b="0" i="0" u="none" strike="noStrike">
                <a:solidFill>
                  <a:srgbClr val="000000"/>
                </a:solidFill>
                <a:effectLst/>
              </a:rPr>
              <a:t> Fostering collaboration and consensus-building for interoperability solutions in wearable and medical IoT devices for Parkinson's disease care.</a:t>
            </a:r>
          </a:p>
          <a:p>
            <a:pPr algn="l"/>
            <a:r>
              <a:rPr lang="en-US" sz="1400" b="1" i="0" u="none" strike="noStrike">
                <a:solidFill>
                  <a:srgbClr val="000000"/>
                </a:solidFill>
                <a:effectLst/>
              </a:rPr>
              <a:t>Cross-Sector Integration:</a:t>
            </a:r>
            <a:r>
              <a:rPr lang="en-US" sz="1400" b="0" i="0" u="none" strike="noStrike">
                <a:solidFill>
                  <a:srgbClr val="000000"/>
                </a:solidFill>
                <a:effectLst/>
              </a:rPr>
              <a:t> WAMIII unites neurologists, engineers, and technology companies to develop shared PD monitoring standards. This collaboration has produced practical solutions like standardized freezing of gait detection frameworks that work consistently across different commercial wearables, enabling reliable symptom tracking in real-world settings.</a:t>
            </a:r>
          </a:p>
        </p:txBody>
      </p:sp>
      <p:pic>
        <p:nvPicPr>
          <p:cNvPr id="5" name="Picture 4">
            <a:extLst>
              <a:ext uri="{FF2B5EF4-FFF2-40B4-BE49-F238E27FC236}">
                <a16:creationId xmlns:a16="http://schemas.microsoft.com/office/drawing/2014/main" id="{80A64215-FA73-D470-B951-3722C2E07DB9}"/>
              </a:ext>
            </a:extLst>
          </p:cNvPr>
          <p:cNvPicPr>
            <a:picLocks noChangeAspect="1"/>
          </p:cNvPicPr>
          <p:nvPr/>
        </p:nvPicPr>
        <p:blipFill>
          <a:blip r:embed="rId3"/>
          <a:stretch>
            <a:fillRect/>
          </a:stretch>
        </p:blipFill>
        <p:spPr>
          <a:xfrm>
            <a:off x="3735664" y="768431"/>
            <a:ext cx="5144524" cy="3228640"/>
          </a:xfrm>
          <a:prstGeom prst="rect">
            <a:avLst/>
          </a:prstGeom>
        </p:spPr>
      </p:pic>
      <p:sp>
        <p:nvSpPr>
          <p:cNvPr id="7" name="TextBox 6">
            <a:extLst>
              <a:ext uri="{FF2B5EF4-FFF2-40B4-BE49-F238E27FC236}">
                <a16:creationId xmlns:a16="http://schemas.microsoft.com/office/drawing/2014/main" id="{78F12F3C-9B93-2C0C-8270-D4C844D14A73}"/>
              </a:ext>
            </a:extLst>
          </p:cNvPr>
          <p:cNvSpPr txBox="1"/>
          <p:nvPr/>
        </p:nvSpPr>
        <p:spPr>
          <a:xfrm>
            <a:off x="246395" y="3987846"/>
            <a:ext cx="8717454" cy="1231106"/>
          </a:xfrm>
          <a:prstGeom prst="rect">
            <a:avLst/>
          </a:prstGeom>
          <a:noFill/>
        </p:spPr>
        <p:txBody>
          <a:bodyPr wrap="square" rtlCol="0">
            <a:spAutoFit/>
          </a:bodyPr>
          <a:lstStyle/>
          <a:p>
            <a:r>
              <a:rPr lang="en-US" sz="1400" b="1" i="0" u="none" strike="noStrike">
                <a:solidFill>
                  <a:srgbClr val="000000"/>
                </a:solidFill>
                <a:effectLst/>
              </a:rPr>
              <a:t>Clinical Significance:</a:t>
            </a:r>
            <a:r>
              <a:rPr lang="en-US" sz="1400" b="0" i="0" u="none" strike="noStrike">
                <a:solidFill>
                  <a:srgbClr val="000000"/>
                </a:solidFill>
                <a:effectLst/>
              </a:rPr>
              <a:t> By establishing validated digital biomarkers and testing methodologies for PD symptoms, WAMIII accelerates telemedicine adoption in clinical practice. Neurologists can now incorporate remote monitoring data with confidence that measurements from different devices are comparable and clinically meaningful, supporting more timely treatment adjustments between office visits.</a:t>
            </a:r>
          </a:p>
          <a:p>
            <a:endParaRPr lang="en-US"/>
          </a:p>
        </p:txBody>
      </p:sp>
    </p:spTree>
    <p:extLst>
      <p:ext uri="{BB962C8B-B14F-4D97-AF65-F5344CB8AC3E}">
        <p14:creationId xmlns:p14="http://schemas.microsoft.com/office/powerpoint/2010/main" val="786371662"/>
      </p:ext>
    </p:extLst>
  </p:cSld>
  <p:clrMapOvr>
    <a:masterClrMapping/>
  </p:clrMapOvr>
</p:sld>
</file>

<file path=ppt/theme/theme1.xml><?xml version="1.0" encoding="utf-8"?>
<a:theme xmlns:a="http://schemas.openxmlformats.org/drawingml/2006/main" name="WCM_Template_Cobranded PPT_Gray">
  <a:themeElements>
    <a:clrScheme name="WCM 2022">
      <a:dk1>
        <a:srgbClr val="2D2E2D"/>
      </a:dk1>
      <a:lt1>
        <a:srgbClr val="FFFFFF"/>
      </a:lt1>
      <a:dk2>
        <a:srgbClr val="555555"/>
      </a:dk2>
      <a:lt2>
        <a:srgbClr val="EFEEED"/>
      </a:lt2>
      <a:accent1>
        <a:srgbClr val="B31B1B"/>
      </a:accent1>
      <a:accent2>
        <a:srgbClr val="CF4520"/>
      </a:accent2>
      <a:accent3>
        <a:srgbClr val="E87722"/>
      </a:accent3>
      <a:accent4>
        <a:srgbClr val="FFC72C"/>
      </a:accent4>
      <a:accent5>
        <a:srgbClr val="8D8E8D"/>
      </a:accent5>
      <a:accent6>
        <a:srgbClr val="CECFCD"/>
      </a:accent6>
      <a:hlink>
        <a:srgbClr val="272727"/>
      </a:hlink>
      <a:folHlink>
        <a:srgbClr val="27272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cm_template_masterbrand_wide_ppt_white" id="{907254EC-2902-A44B-BCB7-1945B2D07FF4}" vid="{49B71980-DE23-324C-99C3-85255CCFAC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18</Slides>
  <Notes>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WCM_Template_Cobranded PPT_Gray</vt:lpstr>
      <vt:lpstr>A Standards-Based Review of Wearable and loT Technologies in Parkinson's Telemedicine</vt:lpstr>
      <vt:lpstr>Background  </vt:lpstr>
      <vt:lpstr>Research Questions</vt:lpstr>
      <vt:lpstr>Informatics themes and key issues</vt:lpstr>
      <vt:lpstr>Review Method</vt:lpstr>
      <vt:lpstr>Security and Clinical Integration Standards</vt:lpstr>
      <vt:lpstr>Communication Standards for Medical Device Interoperability ISO/IEEE 11073 Personal Health Device(PHD) Standards in Parkinson's Disease Monitoring  </vt:lpstr>
      <vt:lpstr>Communication Standards for Medical Device Interoperability IEEE 11073 Service-Oriented Device Connectivity (SDC): Enabling Dynamic PD Monitoring Networks   </vt:lpstr>
      <vt:lpstr>Wearables and Medical IoT Interoperability and Intelligence (WAMIII) Program WAMIII Program: Accelerating Standardization in PD Care    </vt:lpstr>
      <vt:lpstr>Continua Design Guidelines (ITU-T H.810)</vt:lpstr>
      <vt:lpstr>HL7 FHIR Standard for Data Integration</vt:lpstr>
      <vt:lpstr>Challenges &amp; Clinical Implications</vt:lpstr>
      <vt:lpstr>Summary</vt:lpstr>
      <vt:lpstr>References</vt:lpstr>
      <vt:lpstr>References</vt:lpstr>
      <vt:lpstr>References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dc:title>
  <dc:subject/>
  <dc:creator>brian zickerman</dc:creator>
  <cp:keywords/>
  <dc:description/>
  <cp:revision>1</cp:revision>
  <cp:lastPrinted>2025-03-13T19:59:11Z</cp:lastPrinted>
  <dcterms:created xsi:type="dcterms:W3CDTF">2022-12-12T22:47:27Z</dcterms:created>
  <dcterms:modified xsi:type="dcterms:W3CDTF">2025-04-11T02:33:32Z</dcterms:modified>
  <cp:category/>
</cp:coreProperties>
</file>